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1" r:id="rId3"/>
    <p:sldId id="281" r:id="rId4"/>
    <p:sldId id="282" r:id="rId5"/>
    <p:sldId id="283" r:id="rId6"/>
    <p:sldId id="284" r:id="rId7"/>
    <p:sldId id="262" r:id="rId8"/>
    <p:sldId id="287" r:id="rId9"/>
    <p:sldId id="288" r:id="rId10"/>
    <p:sldId id="289" r:id="rId11"/>
    <p:sldId id="290" r:id="rId12"/>
    <p:sldId id="286" r:id="rId13"/>
    <p:sldId id="268" r:id="rId14"/>
    <p:sldId id="278" r:id="rId15"/>
  </p:sldIdLst>
  <p:sldSz cx="9144000" cy="5143500" type="screen16x9"/>
  <p:notesSz cx="6761163" cy="9882188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1"/>
            <p14:sldId id="282"/>
            <p14:sldId id="283"/>
            <p14:sldId id="284"/>
            <p14:sldId id="262"/>
            <p14:sldId id="287"/>
            <p14:sldId id="288"/>
            <p14:sldId id="289"/>
            <p14:sldId id="290"/>
            <p14:sldId id="286"/>
            <p14:sldId id="268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3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66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7237" autoAdjust="0"/>
  </p:normalViewPr>
  <p:slideViewPr>
    <p:cSldViewPr>
      <p:cViewPr varScale="1">
        <p:scale>
          <a:sx n="133" d="100"/>
          <a:sy n="133" d="100"/>
        </p:scale>
        <p:origin x="112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1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00831024930747E-2"/>
          <c:y val="5.5555555555555552E-2"/>
          <c:w val="0.95937211449676829"/>
          <c:h val="0.74807086614173224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Лист1!$A$1:$A$7</c:f>
              <c:strCache>
                <c:ptCount val="7"/>
                <c:pt idx="0">
                  <c:v>молодой специалист</c:v>
                </c:pt>
                <c:pt idx="1">
                  <c:v>шаг 1</c:v>
                </c:pt>
                <c:pt idx="2">
                  <c:v>шаг 2</c:v>
                </c:pt>
                <c:pt idx="3">
                  <c:v>шаг 3</c:v>
                </c:pt>
                <c:pt idx="4">
                  <c:v>шаг 4</c:v>
                </c:pt>
                <c:pt idx="5">
                  <c:v>шаг 5</c:v>
                </c:pt>
                <c:pt idx="6">
                  <c:v>профессионал</c:v>
                </c:pt>
              </c:strCache>
            </c:str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21-43E6-8C94-C9E1586DF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63072"/>
        <c:axId val="63999936"/>
      </c:lineChart>
      <c:catAx>
        <c:axId val="13216307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63999936"/>
        <c:crosses val="autoZero"/>
        <c:auto val="1"/>
        <c:lblAlgn val="ctr"/>
        <c:lblOffset val="100"/>
        <c:noMultiLvlLbl val="0"/>
      </c:catAx>
      <c:valAx>
        <c:axId val="63999936"/>
        <c:scaling>
          <c:orientation val="minMax"/>
          <c:max val="1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2163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AF41A-8D2E-4E06-AF42-870666C44E56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</dgm:pt>
    <dgm:pt modelId="{7B6E7C8C-F661-42D6-9C70-6B8662EC08C1}">
      <dgm:prSet phldrT="[Текст]"/>
      <dgm:spPr/>
      <dgm:t>
        <a:bodyPr/>
        <a:lstStyle/>
        <a:p>
          <a:r>
            <a:rPr lang="ru-RU" dirty="0" smtClean="0"/>
            <a:t>Я расскажу, ты послушай</a:t>
          </a:r>
          <a:endParaRPr lang="ru-RU" dirty="0"/>
        </a:p>
      </dgm:t>
    </dgm:pt>
    <dgm:pt modelId="{527263CF-A194-4AD0-9722-A5865CF30112}" type="parTrans" cxnId="{BCD7F7BD-FCD4-4EE1-9D34-4C38AB9B74A1}">
      <dgm:prSet/>
      <dgm:spPr/>
      <dgm:t>
        <a:bodyPr/>
        <a:lstStyle/>
        <a:p>
          <a:endParaRPr lang="ru-RU"/>
        </a:p>
      </dgm:t>
    </dgm:pt>
    <dgm:pt modelId="{1883A755-1A44-4545-BEF7-D08C7BFE22FA}" type="sibTrans" cxnId="{BCD7F7BD-FCD4-4EE1-9D34-4C38AB9B74A1}">
      <dgm:prSet/>
      <dgm:spPr/>
      <dgm:t>
        <a:bodyPr/>
        <a:lstStyle/>
        <a:p>
          <a:endParaRPr lang="ru-RU"/>
        </a:p>
      </dgm:t>
    </dgm:pt>
    <dgm:pt modelId="{1B93EC5C-B95C-4A7E-88A3-CD91D3C4A365}">
      <dgm:prSet phldrT="[Текст]"/>
      <dgm:spPr/>
      <dgm:t>
        <a:bodyPr/>
        <a:lstStyle/>
        <a:p>
          <a:r>
            <a:rPr lang="ru-RU" dirty="0" smtClean="0"/>
            <a:t>Сделаем вместе</a:t>
          </a:r>
          <a:endParaRPr lang="ru-RU" dirty="0"/>
        </a:p>
      </dgm:t>
    </dgm:pt>
    <dgm:pt modelId="{EBE2729E-1349-4A75-A385-5844390840DC}" type="parTrans" cxnId="{8C39EA09-23BB-460C-91BB-8E96ADBA2EFD}">
      <dgm:prSet/>
      <dgm:spPr/>
      <dgm:t>
        <a:bodyPr/>
        <a:lstStyle/>
        <a:p>
          <a:endParaRPr lang="ru-RU"/>
        </a:p>
      </dgm:t>
    </dgm:pt>
    <dgm:pt modelId="{2C1CE608-43F3-47AD-8B2C-0AE18ACEB742}" type="sibTrans" cxnId="{8C39EA09-23BB-460C-91BB-8E96ADBA2EFD}">
      <dgm:prSet/>
      <dgm:spPr/>
      <dgm:t>
        <a:bodyPr/>
        <a:lstStyle/>
        <a:p>
          <a:endParaRPr lang="ru-RU"/>
        </a:p>
      </dgm:t>
    </dgm:pt>
    <dgm:pt modelId="{76F8D29E-5763-4C1F-B50E-9E553558E531}">
      <dgm:prSet phldrT="[Текст]"/>
      <dgm:spPr/>
      <dgm:t>
        <a:bodyPr/>
        <a:lstStyle/>
        <a:p>
          <a:r>
            <a:rPr lang="ru-RU" dirty="0" smtClean="0"/>
            <a:t>Сделай сам, расскажи, что сделал</a:t>
          </a:r>
          <a:endParaRPr lang="ru-RU" dirty="0"/>
        </a:p>
      </dgm:t>
    </dgm:pt>
    <dgm:pt modelId="{F27D3D2D-B5C1-400B-B710-B77100647E0E}" type="parTrans" cxnId="{BA0A5456-CBEC-48D6-BC61-06D038CF3A5B}">
      <dgm:prSet/>
      <dgm:spPr/>
      <dgm:t>
        <a:bodyPr/>
        <a:lstStyle/>
        <a:p>
          <a:endParaRPr lang="ru-RU"/>
        </a:p>
      </dgm:t>
    </dgm:pt>
    <dgm:pt modelId="{8FDD9CC5-D954-4585-8132-5E029D85AF4D}" type="sibTrans" cxnId="{BA0A5456-CBEC-48D6-BC61-06D038CF3A5B}">
      <dgm:prSet/>
      <dgm:spPr/>
      <dgm:t>
        <a:bodyPr/>
        <a:lstStyle/>
        <a:p>
          <a:endParaRPr lang="ru-RU"/>
        </a:p>
      </dgm:t>
    </dgm:pt>
    <dgm:pt modelId="{76E6D3FE-6F28-4F41-9D1C-C6D8103062B7}">
      <dgm:prSet phldrT="[Текст]"/>
      <dgm:spPr/>
      <dgm:t>
        <a:bodyPr/>
        <a:lstStyle/>
        <a:p>
          <a:r>
            <a:rPr lang="ru-RU" dirty="0" smtClean="0"/>
            <a:t>Я покажу, ты посмотри</a:t>
          </a:r>
          <a:endParaRPr lang="ru-RU" dirty="0"/>
        </a:p>
      </dgm:t>
    </dgm:pt>
    <dgm:pt modelId="{D78623DB-7B1A-4F0E-93BE-122E8977E5DC}" type="parTrans" cxnId="{B77EB5F8-16A0-4F15-BA6A-89B163D497A2}">
      <dgm:prSet/>
      <dgm:spPr/>
      <dgm:t>
        <a:bodyPr/>
        <a:lstStyle/>
        <a:p>
          <a:endParaRPr lang="ru-RU"/>
        </a:p>
      </dgm:t>
    </dgm:pt>
    <dgm:pt modelId="{DA1F4586-656A-4797-A805-E5B6A94DAC30}" type="sibTrans" cxnId="{B77EB5F8-16A0-4F15-BA6A-89B163D497A2}">
      <dgm:prSet/>
      <dgm:spPr/>
      <dgm:t>
        <a:bodyPr/>
        <a:lstStyle/>
        <a:p>
          <a:endParaRPr lang="ru-RU"/>
        </a:p>
      </dgm:t>
    </dgm:pt>
    <dgm:pt modelId="{20C6A45B-4A07-4A7F-A16E-AD397AB3AFBD}">
      <dgm:prSet phldrT="[Текст]"/>
      <dgm:spPr/>
      <dgm:t>
        <a:bodyPr/>
        <a:lstStyle/>
        <a:p>
          <a:r>
            <a:rPr lang="ru-RU" dirty="0" smtClean="0"/>
            <a:t>Сделай сам, я подскажу</a:t>
          </a:r>
          <a:endParaRPr lang="ru-RU" dirty="0"/>
        </a:p>
      </dgm:t>
    </dgm:pt>
    <dgm:pt modelId="{11DFDB8E-8803-4E9A-9668-6D4E4DA85425}" type="parTrans" cxnId="{4FFFBE7C-5AA6-465A-A6D9-5C4AA73EC1B4}">
      <dgm:prSet/>
      <dgm:spPr/>
      <dgm:t>
        <a:bodyPr/>
        <a:lstStyle/>
        <a:p>
          <a:endParaRPr lang="ru-RU"/>
        </a:p>
      </dgm:t>
    </dgm:pt>
    <dgm:pt modelId="{17D736E8-0970-4AE9-9FE2-C6042BB85D2A}" type="sibTrans" cxnId="{4FFFBE7C-5AA6-465A-A6D9-5C4AA73EC1B4}">
      <dgm:prSet/>
      <dgm:spPr/>
      <dgm:t>
        <a:bodyPr/>
        <a:lstStyle/>
        <a:p>
          <a:endParaRPr lang="ru-RU"/>
        </a:p>
      </dgm:t>
    </dgm:pt>
    <dgm:pt modelId="{6C237EE2-0DC4-45D5-97C7-F796104E14F6}" type="pres">
      <dgm:prSet presAssocID="{758AF41A-8D2E-4E06-AF42-870666C44E56}" presName="Name0" presStyleCnt="0">
        <dgm:presLayoutVars>
          <dgm:dir/>
          <dgm:resizeHandles val="exact"/>
        </dgm:presLayoutVars>
      </dgm:prSet>
      <dgm:spPr/>
    </dgm:pt>
    <dgm:pt modelId="{4D47DB89-C36A-48A7-AA43-F069F4DBB892}" type="pres">
      <dgm:prSet presAssocID="{7B6E7C8C-F661-42D6-9C70-6B8662EC08C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FA818-715C-4D25-BF03-ED15679F2ADB}" type="pres">
      <dgm:prSet presAssocID="{1883A755-1A44-4545-BEF7-D08C7BFE22F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240FAD9-9F14-4A9D-B7E3-87E0E654E1DD}" type="pres">
      <dgm:prSet presAssocID="{1883A755-1A44-4545-BEF7-D08C7BFE22F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543FF2F-3BC2-40C2-B8ED-3C5B9993823C}" type="pres">
      <dgm:prSet presAssocID="{76E6D3FE-6F28-4F41-9D1C-C6D8103062B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9DF3F-0D80-4428-BA33-A2A29AD1D494}" type="pres">
      <dgm:prSet presAssocID="{DA1F4586-656A-4797-A805-E5B6A94DAC3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2B8B2B3-BB34-434D-861C-A03B55B248BB}" type="pres">
      <dgm:prSet presAssocID="{DA1F4586-656A-4797-A805-E5B6A94DAC3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437A4A6-85C5-483B-93F6-779E4D191CAD}" type="pres">
      <dgm:prSet presAssocID="{1B93EC5C-B95C-4A7E-88A3-CD91D3C4A3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B7EC7-746C-44E5-B0CC-0D8D13F6375B}" type="pres">
      <dgm:prSet presAssocID="{2C1CE608-43F3-47AD-8B2C-0AE18ACEB74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148C435-1CD1-40AF-A184-5DD779929964}" type="pres">
      <dgm:prSet presAssocID="{2C1CE608-43F3-47AD-8B2C-0AE18ACEB74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D60EC80-8EA0-4E2F-9455-867629A37E0F}" type="pres">
      <dgm:prSet presAssocID="{20C6A45B-4A07-4A7F-A16E-AD397AB3AFB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4EA22-ABCB-4128-822F-043A45F64D14}" type="pres">
      <dgm:prSet presAssocID="{17D736E8-0970-4AE9-9FE2-C6042BB85D2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261A9973-DF45-425E-BC3B-30FCCF7F88A6}" type="pres">
      <dgm:prSet presAssocID="{17D736E8-0970-4AE9-9FE2-C6042BB85D2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A5626F3-AC04-4E3E-AAF0-93BBC6FC5433}" type="pres">
      <dgm:prSet presAssocID="{76F8D29E-5763-4C1F-B50E-9E553558E5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7EB5F8-16A0-4F15-BA6A-89B163D497A2}" srcId="{758AF41A-8D2E-4E06-AF42-870666C44E56}" destId="{76E6D3FE-6F28-4F41-9D1C-C6D8103062B7}" srcOrd="1" destOrd="0" parTransId="{D78623DB-7B1A-4F0E-93BE-122E8977E5DC}" sibTransId="{DA1F4586-656A-4797-A805-E5B6A94DAC30}"/>
    <dgm:cxn modelId="{4AB25B6C-7870-4DAD-B06F-1F1D50285555}" type="presOf" srcId="{DA1F4586-656A-4797-A805-E5B6A94DAC30}" destId="{12B8B2B3-BB34-434D-861C-A03B55B248BB}" srcOrd="1" destOrd="0" presId="urn:microsoft.com/office/officeart/2005/8/layout/process1"/>
    <dgm:cxn modelId="{4FFFBE7C-5AA6-465A-A6D9-5C4AA73EC1B4}" srcId="{758AF41A-8D2E-4E06-AF42-870666C44E56}" destId="{20C6A45B-4A07-4A7F-A16E-AD397AB3AFBD}" srcOrd="3" destOrd="0" parTransId="{11DFDB8E-8803-4E9A-9668-6D4E4DA85425}" sibTransId="{17D736E8-0970-4AE9-9FE2-C6042BB85D2A}"/>
    <dgm:cxn modelId="{D846D7FD-6F87-49D6-A29C-C83CBC1B12F2}" type="presOf" srcId="{1B93EC5C-B95C-4A7E-88A3-CD91D3C4A365}" destId="{2437A4A6-85C5-483B-93F6-779E4D191CAD}" srcOrd="0" destOrd="0" presId="urn:microsoft.com/office/officeart/2005/8/layout/process1"/>
    <dgm:cxn modelId="{A2E88D3E-4C1F-486D-93F2-6B6FDC63CCDD}" type="presOf" srcId="{17D736E8-0970-4AE9-9FE2-C6042BB85D2A}" destId="{8784EA22-ABCB-4128-822F-043A45F64D14}" srcOrd="0" destOrd="0" presId="urn:microsoft.com/office/officeart/2005/8/layout/process1"/>
    <dgm:cxn modelId="{A783B2C3-0081-4C93-80BF-CE486A52CB96}" type="presOf" srcId="{20C6A45B-4A07-4A7F-A16E-AD397AB3AFBD}" destId="{CD60EC80-8EA0-4E2F-9455-867629A37E0F}" srcOrd="0" destOrd="0" presId="urn:microsoft.com/office/officeart/2005/8/layout/process1"/>
    <dgm:cxn modelId="{BA0A5456-CBEC-48D6-BC61-06D038CF3A5B}" srcId="{758AF41A-8D2E-4E06-AF42-870666C44E56}" destId="{76F8D29E-5763-4C1F-B50E-9E553558E531}" srcOrd="4" destOrd="0" parTransId="{F27D3D2D-B5C1-400B-B710-B77100647E0E}" sibTransId="{8FDD9CC5-D954-4585-8132-5E029D85AF4D}"/>
    <dgm:cxn modelId="{46E201EE-1453-4C89-9B08-0610D0275172}" type="presOf" srcId="{2C1CE608-43F3-47AD-8B2C-0AE18ACEB742}" destId="{112B7EC7-746C-44E5-B0CC-0D8D13F6375B}" srcOrd="0" destOrd="0" presId="urn:microsoft.com/office/officeart/2005/8/layout/process1"/>
    <dgm:cxn modelId="{72C0455A-4097-4360-9A71-B2E14A0FC998}" type="presOf" srcId="{2C1CE608-43F3-47AD-8B2C-0AE18ACEB742}" destId="{1148C435-1CD1-40AF-A184-5DD779929964}" srcOrd="1" destOrd="0" presId="urn:microsoft.com/office/officeart/2005/8/layout/process1"/>
    <dgm:cxn modelId="{717E5624-9368-4FF9-AD8A-2918F1D61C5B}" type="presOf" srcId="{76E6D3FE-6F28-4F41-9D1C-C6D8103062B7}" destId="{D543FF2F-3BC2-40C2-B8ED-3C5B9993823C}" srcOrd="0" destOrd="0" presId="urn:microsoft.com/office/officeart/2005/8/layout/process1"/>
    <dgm:cxn modelId="{AA81DC94-47DC-46D6-AE6A-C8B8F1AE32D4}" type="presOf" srcId="{1883A755-1A44-4545-BEF7-D08C7BFE22FA}" destId="{435FA818-715C-4D25-BF03-ED15679F2ADB}" srcOrd="0" destOrd="0" presId="urn:microsoft.com/office/officeart/2005/8/layout/process1"/>
    <dgm:cxn modelId="{8C39EA09-23BB-460C-91BB-8E96ADBA2EFD}" srcId="{758AF41A-8D2E-4E06-AF42-870666C44E56}" destId="{1B93EC5C-B95C-4A7E-88A3-CD91D3C4A365}" srcOrd="2" destOrd="0" parTransId="{EBE2729E-1349-4A75-A385-5844390840DC}" sibTransId="{2C1CE608-43F3-47AD-8B2C-0AE18ACEB742}"/>
    <dgm:cxn modelId="{51C0BF1E-539D-48FC-9041-439A48902A29}" type="presOf" srcId="{17D736E8-0970-4AE9-9FE2-C6042BB85D2A}" destId="{261A9973-DF45-425E-BC3B-30FCCF7F88A6}" srcOrd="1" destOrd="0" presId="urn:microsoft.com/office/officeart/2005/8/layout/process1"/>
    <dgm:cxn modelId="{D446BB65-4536-4A75-820C-F107DBBA6AEE}" type="presOf" srcId="{76F8D29E-5763-4C1F-B50E-9E553558E531}" destId="{DA5626F3-AC04-4E3E-AAF0-93BBC6FC5433}" srcOrd="0" destOrd="0" presId="urn:microsoft.com/office/officeart/2005/8/layout/process1"/>
    <dgm:cxn modelId="{5A5581F3-C641-4736-829B-5435BD02DE7A}" type="presOf" srcId="{758AF41A-8D2E-4E06-AF42-870666C44E56}" destId="{6C237EE2-0DC4-45D5-97C7-F796104E14F6}" srcOrd="0" destOrd="0" presId="urn:microsoft.com/office/officeart/2005/8/layout/process1"/>
    <dgm:cxn modelId="{64771F7C-5E43-41E6-8036-D799DBC078DA}" type="presOf" srcId="{DA1F4586-656A-4797-A805-E5B6A94DAC30}" destId="{45A9DF3F-0D80-4428-BA33-A2A29AD1D494}" srcOrd="0" destOrd="0" presId="urn:microsoft.com/office/officeart/2005/8/layout/process1"/>
    <dgm:cxn modelId="{BCD7F7BD-FCD4-4EE1-9D34-4C38AB9B74A1}" srcId="{758AF41A-8D2E-4E06-AF42-870666C44E56}" destId="{7B6E7C8C-F661-42D6-9C70-6B8662EC08C1}" srcOrd="0" destOrd="0" parTransId="{527263CF-A194-4AD0-9722-A5865CF30112}" sibTransId="{1883A755-1A44-4545-BEF7-D08C7BFE22FA}"/>
    <dgm:cxn modelId="{3AFC9ABF-29F1-4861-B521-0F436D7816D5}" type="presOf" srcId="{7B6E7C8C-F661-42D6-9C70-6B8662EC08C1}" destId="{4D47DB89-C36A-48A7-AA43-F069F4DBB892}" srcOrd="0" destOrd="0" presId="urn:microsoft.com/office/officeart/2005/8/layout/process1"/>
    <dgm:cxn modelId="{BBB793C5-B25A-489F-A4CB-C0DC028B0AF8}" type="presOf" srcId="{1883A755-1A44-4545-BEF7-D08C7BFE22FA}" destId="{8240FAD9-9F14-4A9D-B7E3-87E0E654E1DD}" srcOrd="1" destOrd="0" presId="urn:microsoft.com/office/officeart/2005/8/layout/process1"/>
    <dgm:cxn modelId="{0664CB68-8D8D-43BE-817D-CA25DF495CC0}" type="presParOf" srcId="{6C237EE2-0DC4-45D5-97C7-F796104E14F6}" destId="{4D47DB89-C36A-48A7-AA43-F069F4DBB892}" srcOrd="0" destOrd="0" presId="urn:microsoft.com/office/officeart/2005/8/layout/process1"/>
    <dgm:cxn modelId="{0527FDED-3F2D-46B4-A353-4B975B5B617E}" type="presParOf" srcId="{6C237EE2-0DC4-45D5-97C7-F796104E14F6}" destId="{435FA818-715C-4D25-BF03-ED15679F2ADB}" srcOrd="1" destOrd="0" presId="urn:microsoft.com/office/officeart/2005/8/layout/process1"/>
    <dgm:cxn modelId="{96DAE4DB-54B4-417E-A783-B6963D7D5DB3}" type="presParOf" srcId="{435FA818-715C-4D25-BF03-ED15679F2ADB}" destId="{8240FAD9-9F14-4A9D-B7E3-87E0E654E1DD}" srcOrd="0" destOrd="0" presId="urn:microsoft.com/office/officeart/2005/8/layout/process1"/>
    <dgm:cxn modelId="{6112EFC2-8920-48A3-910D-D0FAF7E7CFB8}" type="presParOf" srcId="{6C237EE2-0DC4-45D5-97C7-F796104E14F6}" destId="{D543FF2F-3BC2-40C2-B8ED-3C5B9993823C}" srcOrd="2" destOrd="0" presId="urn:microsoft.com/office/officeart/2005/8/layout/process1"/>
    <dgm:cxn modelId="{DACE4A13-BC65-4D06-A988-13A274E3BACD}" type="presParOf" srcId="{6C237EE2-0DC4-45D5-97C7-F796104E14F6}" destId="{45A9DF3F-0D80-4428-BA33-A2A29AD1D494}" srcOrd="3" destOrd="0" presId="urn:microsoft.com/office/officeart/2005/8/layout/process1"/>
    <dgm:cxn modelId="{07C21520-16E5-4CE8-8ABB-D4CF150BEC3C}" type="presParOf" srcId="{45A9DF3F-0D80-4428-BA33-A2A29AD1D494}" destId="{12B8B2B3-BB34-434D-861C-A03B55B248BB}" srcOrd="0" destOrd="0" presId="urn:microsoft.com/office/officeart/2005/8/layout/process1"/>
    <dgm:cxn modelId="{872B7808-527A-469A-9479-CB50C019DE46}" type="presParOf" srcId="{6C237EE2-0DC4-45D5-97C7-F796104E14F6}" destId="{2437A4A6-85C5-483B-93F6-779E4D191CAD}" srcOrd="4" destOrd="0" presId="urn:microsoft.com/office/officeart/2005/8/layout/process1"/>
    <dgm:cxn modelId="{8EABA353-97DF-466D-AB9D-85C3B0663FDB}" type="presParOf" srcId="{6C237EE2-0DC4-45D5-97C7-F796104E14F6}" destId="{112B7EC7-746C-44E5-B0CC-0D8D13F6375B}" srcOrd="5" destOrd="0" presId="urn:microsoft.com/office/officeart/2005/8/layout/process1"/>
    <dgm:cxn modelId="{9EE777E7-11FB-42A1-90BE-B83A0538B99C}" type="presParOf" srcId="{112B7EC7-746C-44E5-B0CC-0D8D13F6375B}" destId="{1148C435-1CD1-40AF-A184-5DD779929964}" srcOrd="0" destOrd="0" presId="urn:microsoft.com/office/officeart/2005/8/layout/process1"/>
    <dgm:cxn modelId="{E1A3D7C1-5FBB-4A38-ABC3-CAF82F354ECB}" type="presParOf" srcId="{6C237EE2-0DC4-45D5-97C7-F796104E14F6}" destId="{CD60EC80-8EA0-4E2F-9455-867629A37E0F}" srcOrd="6" destOrd="0" presId="urn:microsoft.com/office/officeart/2005/8/layout/process1"/>
    <dgm:cxn modelId="{C60D44AE-1094-45A1-A28F-E72C85E7CD94}" type="presParOf" srcId="{6C237EE2-0DC4-45D5-97C7-F796104E14F6}" destId="{8784EA22-ABCB-4128-822F-043A45F64D14}" srcOrd="7" destOrd="0" presId="urn:microsoft.com/office/officeart/2005/8/layout/process1"/>
    <dgm:cxn modelId="{E5E3E5ED-59F8-4677-A578-6FD8EC32A565}" type="presParOf" srcId="{8784EA22-ABCB-4128-822F-043A45F64D14}" destId="{261A9973-DF45-425E-BC3B-30FCCF7F88A6}" srcOrd="0" destOrd="0" presId="urn:microsoft.com/office/officeart/2005/8/layout/process1"/>
    <dgm:cxn modelId="{E8ED771A-9EA9-432E-9E15-806F298C487F}" type="presParOf" srcId="{6C237EE2-0DC4-45D5-97C7-F796104E14F6}" destId="{DA5626F3-AC04-4E3E-AAF0-93BBC6FC543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A14949-E2A9-4EE0-BD29-030BA4C6D7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FD6EF4-535B-43B7-A7F0-D11B9C7BB08A}">
      <dgm:prSet/>
      <dgm:spPr/>
      <dgm:t>
        <a:bodyPr/>
        <a:lstStyle/>
        <a:p>
          <a:pPr rtl="0"/>
          <a:r>
            <a:rPr lang="ru-RU" smtClean="0"/>
            <a:t>Посещение уроков молодого педагога, их анализ</a:t>
          </a:r>
          <a:endParaRPr lang="ru-RU"/>
        </a:p>
      </dgm:t>
    </dgm:pt>
    <dgm:pt modelId="{07DFA20F-5E37-40E6-A790-4D77A1FAEF7D}" type="parTrans" cxnId="{EC823FAC-A062-4176-9E93-5E99BF018DF7}">
      <dgm:prSet/>
      <dgm:spPr/>
      <dgm:t>
        <a:bodyPr/>
        <a:lstStyle/>
        <a:p>
          <a:endParaRPr lang="ru-RU"/>
        </a:p>
      </dgm:t>
    </dgm:pt>
    <dgm:pt modelId="{C0A1492C-933E-413B-84F5-DC57816F709C}" type="sibTrans" cxnId="{EC823FAC-A062-4176-9E93-5E99BF018DF7}">
      <dgm:prSet/>
      <dgm:spPr/>
      <dgm:t>
        <a:bodyPr/>
        <a:lstStyle/>
        <a:p>
          <a:endParaRPr lang="ru-RU"/>
        </a:p>
      </dgm:t>
    </dgm:pt>
    <dgm:pt modelId="{71918CED-8969-4DB8-890B-80BD9BAAF611}">
      <dgm:prSet/>
      <dgm:spPr/>
      <dgm:t>
        <a:bodyPr/>
        <a:lstStyle/>
        <a:p>
          <a:pPr rtl="0"/>
          <a:r>
            <a:rPr lang="ru-RU" dirty="0" smtClean="0"/>
            <a:t>Наблюдение за работой молодого специалиста</a:t>
          </a:r>
          <a:endParaRPr lang="ru-RU" dirty="0"/>
        </a:p>
      </dgm:t>
    </dgm:pt>
    <dgm:pt modelId="{85C73A0D-1152-4408-8BF9-36D94405A6FF}" type="parTrans" cxnId="{8ACAA011-0BCA-4C43-87FA-E14B683D5C76}">
      <dgm:prSet/>
      <dgm:spPr/>
      <dgm:t>
        <a:bodyPr/>
        <a:lstStyle/>
        <a:p>
          <a:endParaRPr lang="ru-RU"/>
        </a:p>
      </dgm:t>
    </dgm:pt>
    <dgm:pt modelId="{AC659296-FC17-4C36-B253-0DEF2C75A2CD}" type="sibTrans" cxnId="{8ACAA011-0BCA-4C43-87FA-E14B683D5C76}">
      <dgm:prSet/>
      <dgm:spPr/>
      <dgm:t>
        <a:bodyPr/>
        <a:lstStyle/>
        <a:p>
          <a:endParaRPr lang="ru-RU"/>
        </a:p>
      </dgm:t>
    </dgm:pt>
    <dgm:pt modelId="{762620B1-C978-427A-8201-D2833FFDBC2D}">
      <dgm:prSet/>
      <dgm:spPr/>
      <dgm:t>
        <a:bodyPr/>
        <a:lstStyle/>
        <a:p>
          <a:pPr rtl="0"/>
          <a:r>
            <a:rPr lang="ru-RU" dirty="0" smtClean="0"/>
            <a:t>Знакомство с локальными нормативными актами</a:t>
          </a:r>
          <a:endParaRPr lang="ru-RU" dirty="0"/>
        </a:p>
      </dgm:t>
    </dgm:pt>
    <dgm:pt modelId="{9FAD2475-CB7A-4180-8093-88076614A022}" type="parTrans" cxnId="{D11B9344-97F0-4919-9492-ACB5894A0E1B}">
      <dgm:prSet/>
      <dgm:spPr/>
      <dgm:t>
        <a:bodyPr/>
        <a:lstStyle/>
        <a:p>
          <a:endParaRPr lang="ru-RU"/>
        </a:p>
      </dgm:t>
    </dgm:pt>
    <dgm:pt modelId="{8F33F86F-D85A-4EBC-93E3-A37A646BDD41}" type="sibTrans" cxnId="{D11B9344-97F0-4919-9492-ACB5894A0E1B}">
      <dgm:prSet/>
      <dgm:spPr/>
      <dgm:t>
        <a:bodyPr/>
        <a:lstStyle/>
        <a:p>
          <a:endParaRPr lang="ru-RU"/>
        </a:p>
      </dgm:t>
    </dgm:pt>
    <dgm:pt modelId="{FCE554F2-E9F1-4646-BE05-22CB64715C4E}">
      <dgm:prSet/>
      <dgm:spPr/>
      <dgm:t>
        <a:bodyPr/>
        <a:lstStyle/>
        <a:p>
          <a:pPr rtl="0"/>
          <a:r>
            <a:rPr lang="ru-RU" smtClean="0"/>
            <a:t>Помощь в ведении документации</a:t>
          </a:r>
          <a:endParaRPr lang="ru-RU"/>
        </a:p>
      </dgm:t>
    </dgm:pt>
    <dgm:pt modelId="{04302E77-0694-4CD2-9A7C-B3410BABC68B}" type="parTrans" cxnId="{05CBB83B-7E33-4A94-AE30-8F1DCEB67DE1}">
      <dgm:prSet/>
      <dgm:spPr/>
      <dgm:t>
        <a:bodyPr/>
        <a:lstStyle/>
        <a:p>
          <a:endParaRPr lang="ru-RU"/>
        </a:p>
      </dgm:t>
    </dgm:pt>
    <dgm:pt modelId="{B76BFEED-6885-4C6D-937D-A60FD1B0063F}" type="sibTrans" cxnId="{05CBB83B-7E33-4A94-AE30-8F1DCEB67DE1}">
      <dgm:prSet/>
      <dgm:spPr/>
      <dgm:t>
        <a:bodyPr/>
        <a:lstStyle/>
        <a:p>
          <a:endParaRPr lang="ru-RU"/>
        </a:p>
      </dgm:t>
    </dgm:pt>
    <dgm:pt modelId="{751188E1-3673-4CDC-BC8A-1464B1D95CB1}">
      <dgm:prSet/>
      <dgm:spPr/>
      <dgm:t>
        <a:bodyPr/>
        <a:lstStyle/>
        <a:p>
          <a:pPr rtl="0"/>
          <a:r>
            <a:rPr lang="ru-RU" smtClean="0"/>
            <a:t>Консультации </a:t>
          </a:r>
          <a:endParaRPr lang="ru-RU"/>
        </a:p>
      </dgm:t>
    </dgm:pt>
    <dgm:pt modelId="{0DC4B5E8-2706-485D-B7DD-335C31576CE9}" type="parTrans" cxnId="{6E079E75-F1D9-441A-A79D-5C3EF88F5B48}">
      <dgm:prSet/>
      <dgm:spPr/>
      <dgm:t>
        <a:bodyPr/>
        <a:lstStyle/>
        <a:p>
          <a:endParaRPr lang="ru-RU"/>
        </a:p>
      </dgm:t>
    </dgm:pt>
    <dgm:pt modelId="{3E9D0385-3DAF-4556-AC8D-8CAAF11FF748}" type="sibTrans" cxnId="{6E079E75-F1D9-441A-A79D-5C3EF88F5B48}">
      <dgm:prSet/>
      <dgm:spPr/>
      <dgm:t>
        <a:bodyPr/>
        <a:lstStyle/>
        <a:p>
          <a:endParaRPr lang="ru-RU"/>
        </a:p>
      </dgm:t>
    </dgm:pt>
    <dgm:pt modelId="{8572E308-B95A-4088-A035-8930ECCFCDB4}">
      <dgm:prSet/>
      <dgm:spPr/>
      <dgm:t>
        <a:bodyPr/>
        <a:lstStyle/>
        <a:p>
          <a:pPr rtl="0"/>
          <a:r>
            <a:rPr lang="ru-RU" smtClean="0"/>
            <a:t>Беседы </a:t>
          </a:r>
          <a:endParaRPr lang="ru-RU"/>
        </a:p>
      </dgm:t>
    </dgm:pt>
    <dgm:pt modelId="{7470FBAB-878F-42F7-ACA1-276CB56D7BB7}" type="parTrans" cxnId="{4275AB3A-F038-46B0-855E-D321D16CD312}">
      <dgm:prSet/>
      <dgm:spPr/>
      <dgm:t>
        <a:bodyPr/>
        <a:lstStyle/>
        <a:p>
          <a:endParaRPr lang="ru-RU"/>
        </a:p>
      </dgm:t>
    </dgm:pt>
    <dgm:pt modelId="{E1627688-C2A8-43EB-BE4C-BE3ED485D640}" type="sibTrans" cxnId="{4275AB3A-F038-46B0-855E-D321D16CD312}">
      <dgm:prSet/>
      <dgm:spPr/>
      <dgm:t>
        <a:bodyPr/>
        <a:lstStyle/>
        <a:p>
          <a:endParaRPr lang="ru-RU"/>
        </a:p>
      </dgm:t>
    </dgm:pt>
    <dgm:pt modelId="{72D11921-D37B-4824-8082-F9ED891BD839}">
      <dgm:prSet/>
      <dgm:spPr/>
      <dgm:t>
        <a:bodyPr/>
        <a:lstStyle/>
        <a:p>
          <a:pPr rtl="0"/>
          <a:r>
            <a:rPr lang="ru-RU" dirty="0" smtClean="0"/>
            <a:t>Знакомство с рабочими программами</a:t>
          </a:r>
          <a:endParaRPr lang="ru-RU" dirty="0"/>
        </a:p>
      </dgm:t>
    </dgm:pt>
    <dgm:pt modelId="{62F90C23-0E1B-4B45-8D50-903E438AB664}" type="parTrans" cxnId="{E633B70A-4EC5-48BC-B3BF-E6ED64BC9B1C}">
      <dgm:prSet/>
      <dgm:spPr/>
      <dgm:t>
        <a:bodyPr/>
        <a:lstStyle/>
        <a:p>
          <a:endParaRPr lang="ru-RU"/>
        </a:p>
      </dgm:t>
    </dgm:pt>
    <dgm:pt modelId="{F50B4A66-4D9B-446C-AD9D-EF8EFDE13462}" type="sibTrans" cxnId="{E633B70A-4EC5-48BC-B3BF-E6ED64BC9B1C}">
      <dgm:prSet/>
      <dgm:spPr/>
      <dgm:t>
        <a:bodyPr/>
        <a:lstStyle/>
        <a:p>
          <a:endParaRPr lang="ru-RU"/>
        </a:p>
      </dgm:t>
    </dgm:pt>
    <dgm:pt modelId="{F77A030A-3DDB-4061-BCC9-794B8289AD8A}" type="pres">
      <dgm:prSet presAssocID="{1FA14949-E2A9-4EE0-BD29-030BA4C6D7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192625-31D7-4700-89BB-E042EB737BEF}" type="pres">
      <dgm:prSet presAssocID="{E5FD6EF4-535B-43B7-A7F0-D11B9C7BB08A}" presName="thickLine" presStyleLbl="alignNode1" presStyleIdx="0" presStyleCnt="7"/>
      <dgm:spPr/>
    </dgm:pt>
    <dgm:pt modelId="{8C0F5B55-6FE6-4E04-952C-48466BE9F809}" type="pres">
      <dgm:prSet presAssocID="{E5FD6EF4-535B-43B7-A7F0-D11B9C7BB08A}" presName="horz1" presStyleCnt="0"/>
      <dgm:spPr/>
    </dgm:pt>
    <dgm:pt modelId="{B23CA56B-BDA2-4D5F-BFAF-C272992F8062}" type="pres">
      <dgm:prSet presAssocID="{E5FD6EF4-535B-43B7-A7F0-D11B9C7BB08A}" presName="tx1" presStyleLbl="revTx" presStyleIdx="0" presStyleCnt="7"/>
      <dgm:spPr/>
      <dgm:t>
        <a:bodyPr/>
        <a:lstStyle/>
        <a:p>
          <a:endParaRPr lang="ru-RU"/>
        </a:p>
      </dgm:t>
    </dgm:pt>
    <dgm:pt modelId="{1DA8F3A3-92EE-47CC-A9C6-F6F19D1B7763}" type="pres">
      <dgm:prSet presAssocID="{E5FD6EF4-535B-43B7-A7F0-D11B9C7BB08A}" presName="vert1" presStyleCnt="0"/>
      <dgm:spPr/>
    </dgm:pt>
    <dgm:pt modelId="{B7BF5EC3-6A56-4D5A-8934-32907B157B76}" type="pres">
      <dgm:prSet presAssocID="{71918CED-8969-4DB8-890B-80BD9BAAF611}" presName="thickLine" presStyleLbl="alignNode1" presStyleIdx="1" presStyleCnt="7"/>
      <dgm:spPr/>
    </dgm:pt>
    <dgm:pt modelId="{7A65C650-26DE-416A-BABA-46F3F2BE1CF5}" type="pres">
      <dgm:prSet presAssocID="{71918CED-8969-4DB8-890B-80BD9BAAF611}" presName="horz1" presStyleCnt="0"/>
      <dgm:spPr/>
    </dgm:pt>
    <dgm:pt modelId="{D9B3358E-91AF-413D-B90B-56FDB5A9F224}" type="pres">
      <dgm:prSet presAssocID="{71918CED-8969-4DB8-890B-80BD9BAAF611}" presName="tx1" presStyleLbl="revTx" presStyleIdx="1" presStyleCnt="7"/>
      <dgm:spPr/>
      <dgm:t>
        <a:bodyPr/>
        <a:lstStyle/>
        <a:p>
          <a:endParaRPr lang="ru-RU"/>
        </a:p>
      </dgm:t>
    </dgm:pt>
    <dgm:pt modelId="{1F31626E-DFE0-4C56-86E8-215609331F1F}" type="pres">
      <dgm:prSet presAssocID="{71918CED-8969-4DB8-890B-80BD9BAAF611}" presName="vert1" presStyleCnt="0"/>
      <dgm:spPr/>
    </dgm:pt>
    <dgm:pt modelId="{3D9EEC89-63B5-48F1-B824-6FE66916EF8E}" type="pres">
      <dgm:prSet presAssocID="{762620B1-C978-427A-8201-D2833FFDBC2D}" presName="thickLine" presStyleLbl="alignNode1" presStyleIdx="2" presStyleCnt="7"/>
      <dgm:spPr/>
    </dgm:pt>
    <dgm:pt modelId="{2546E452-1794-4E7E-906E-31EDEC76028A}" type="pres">
      <dgm:prSet presAssocID="{762620B1-C978-427A-8201-D2833FFDBC2D}" presName="horz1" presStyleCnt="0"/>
      <dgm:spPr/>
    </dgm:pt>
    <dgm:pt modelId="{9DF7178B-8234-49F3-9955-05B57E94F194}" type="pres">
      <dgm:prSet presAssocID="{762620B1-C978-427A-8201-D2833FFDBC2D}" presName="tx1" presStyleLbl="revTx" presStyleIdx="2" presStyleCnt="7"/>
      <dgm:spPr/>
      <dgm:t>
        <a:bodyPr/>
        <a:lstStyle/>
        <a:p>
          <a:endParaRPr lang="ru-RU"/>
        </a:p>
      </dgm:t>
    </dgm:pt>
    <dgm:pt modelId="{30E2F4E1-9BF0-4A7D-B7B3-A8F656D8490F}" type="pres">
      <dgm:prSet presAssocID="{762620B1-C978-427A-8201-D2833FFDBC2D}" presName="vert1" presStyleCnt="0"/>
      <dgm:spPr/>
    </dgm:pt>
    <dgm:pt modelId="{FD24C6DE-BBF5-4A05-97F8-EA95F140FFAE}" type="pres">
      <dgm:prSet presAssocID="{72D11921-D37B-4824-8082-F9ED891BD839}" presName="thickLine" presStyleLbl="alignNode1" presStyleIdx="3" presStyleCnt="7"/>
      <dgm:spPr/>
    </dgm:pt>
    <dgm:pt modelId="{68C6C585-88E3-48E1-A89B-0E702803AB2F}" type="pres">
      <dgm:prSet presAssocID="{72D11921-D37B-4824-8082-F9ED891BD839}" presName="horz1" presStyleCnt="0"/>
      <dgm:spPr/>
    </dgm:pt>
    <dgm:pt modelId="{0E44D376-A176-4A91-9C21-5B3BCE8015EB}" type="pres">
      <dgm:prSet presAssocID="{72D11921-D37B-4824-8082-F9ED891BD839}" presName="tx1" presStyleLbl="revTx" presStyleIdx="3" presStyleCnt="7"/>
      <dgm:spPr/>
      <dgm:t>
        <a:bodyPr/>
        <a:lstStyle/>
        <a:p>
          <a:endParaRPr lang="ru-RU"/>
        </a:p>
      </dgm:t>
    </dgm:pt>
    <dgm:pt modelId="{B4DF5B29-8CF6-458C-AA00-4A25F2C35D8D}" type="pres">
      <dgm:prSet presAssocID="{72D11921-D37B-4824-8082-F9ED891BD839}" presName="vert1" presStyleCnt="0"/>
      <dgm:spPr/>
    </dgm:pt>
    <dgm:pt modelId="{6720C579-E52D-49D1-8989-66B5F0953EA2}" type="pres">
      <dgm:prSet presAssocID="{FCE554F2-E9F1-4646-BE05-22CB64715C4E}" presName="thickLine" presStyleLbl="alignNode1" presStyleIdx="4" presStyleCnt="7"/>
      <dgm:spPr/>
    </dgm:pt>
    <dgm:pt modelId="{0C0C52A2-298C-4495-A668-2C2B47E4DE24}" type="pres">
      <dgm:prSet presAssocID="{FCE554F2-E9F1-4646-BE05-22CB64715C4E}" presName="horz1" presStyleCnt="0"/>
      <dgm:spPr/>
    </dgm:pt>
    <dgm:pt modelId="{04D62391-7239-4935-A819-60E5EC61BDF4}" type="pres">
      <dgm:prSet presAssocID="{FCE554F2-E9F1-4646-BE05-22CB64715C4E}" presName="tx1" presStyleLbl="revTx" presStyleIdx="4" presStyleCnt="7"/>
      <dgm:spPr/>
      <dgm:t>
        <a:bodyPr/>
        <a:lstStyle/>
        <a:p>
          <a:endParaRPr lang="ru-RU"/>
        </a:p>
      </dgm:t>
    </dgm:pt>
    <dgm:pt modelId="{DE7A0C8D-EB2E-44A1-862E-35269B1866FC}" type="pres">
      <dgm:prSet presAssocID="{FCE554F2-E9F1-4646-BE05-22CB64715C4E}" presName="vert1" presStyleCnt="0"/>
      <dgm:spPr/>
    </dgm:pt>
    <dgm:pt modelId="{9A88A40F-8DC9-46B2-8AB4-88C5B82A1EA3}" type="pres">
      <dgm:prSet presAssocID="{751188E1-3673-4CDC-BC8A-1464B1D95CB1}" presName="thickLine" presStyleLbl="alignNode1" presStyleIdx="5" presStyleCnt="7"/>
      <dgm:spPr/>
    </dgm:pt>
    <dgm:pt modelId="{C9D9B844-D5A5-4557-BE47-5D73481D8E59}" type="pres">
      <dgm:prSet presAssocID="{751188E1-3673-4CDC-BC8A-1464B1D95CB1}" presName="horz1" presStyleCnt="0"/>
      <dgm:spPr/>
    </dgm:pt>
    <dgm:pt modelId="{38D14228-F2D9-4B14-9C15-A688F2C2FCAF}" type="pres">
      <dgm:prSet presAssocID="{751188E1-3673-4CDC-BC8A-1464B1D95CB1}" presName="tx1" presStyleLbl="revTx" presStyleIdx="5" presStyleCnt="7"/>
      <dgm:spPr/>
      <dgm:t>
        <a:bodyPr/>
        <a:lstStyle/>
        <a:p>
          <a:endParaRPr lang="ru-RU"/>
        </a:p>
      </dgm:t>
    </dgm:pt>
    <dgm:pt modelId="{ECB02DEB-4CC3-4898-91F3-4161A2DF5765}" type="pres">
      <dgm:prSet presAssocID="{751188E1-3673-4CDC-BC8A-1464B1D95CB1}" presName="vert1" presStyleCnt="0"/>
      <dgm:spPr/>
    </dgm:pt>
    <dgm:pt modelId="{4034E0C9-3ADC-4715-8BF2-FA12893408FF}" type="pres">
      <dgm:prSet presAssocID="{8572E308-B95A-4088-A035-8930ECCFCDB4}" presName="thickLine" presStyleLbl="alignNode1" presStyleIdx="6" presStyleCnt="7"/>
      <dgm:spPr/>
    </dgm:pt>
    <dgm:pt modelId="{FBA7A387-F804-4C59-B2F5-4CDCDFCFFD83}" type="pres">
      <dgm:prSet presAssocID="{8572E308-B95A-4088-A035-8930ECCFCDB4}" presName="horz1" presStyleCnt="0"/>
      <dgm:spPr/>
    </dgm:pt>
    <dgm:pt modelId="{FEFD9C7F-1014-4A26-A13B-D27039B12DA5}" type="pres">
      <dgm:prSet presAssocID="{8572E308-B95A-4088-A035-8930ECCFCDB4}" presName="tx1" presStyleLbl="revTx" presStyleIdx="6" presStyleCnt="7"/>
      <dgm:spPr/>
      <dgm:t>
        <a:bodyPr/>
        <a:lstStyle/>
        <a:p>
          <a:endParaRPr lang="ru-RU"/>
        </a:p>
      </dgm:t>
    </dgm:pt>
    <dgm:pt modelId="{317ED3AC-086B-45BE-A005-A4F211A21E32}" type="pres">
      <dgm:prSet presAssocID="{8572E308-B95A-4088-A035-8930ECCFCDB4}" presName="vert1" presStyleCnt="0"/>
      <dgm:spPr/>
    </dgm:pt>
  </dgm:ptLst>
  <dgm:cxnLst>
    <dgm:cxn modelId="{4D0F786C-127E-4482-B33A-193C08A3F1CE}" type="presOf" srcId="{8572E308-B95A-4088-A035-8930ECCFCDB4}" destId="{FEFD9C7F-1014-4A26-A13B-D27039B12DA5}" srcOrd="0" destOrd="0" presId="urn:microsoft.com/office/officeart/2008/layout/LinedList"/>
    <dgm:cxn modelId="{4275AB3A-F038-46B0-855E-D321D16CD312}" srcId="{1FA14949-E2A9-4EE0-BD29-030BA4C6D7DC}" destId="{8572E308-B95A-4088-A035-8930ECCFCDB4}" srcOrd="6" destOrd="0" parTransId="{7470FBAB-878F-42F7-ACA1-276CB56D7BB7}" sibTransId="{E1627688-C2A8-43EB-BE4C-BE3ED485D640}"/>
    <dgm:cxn modelId="{348F4398-7A92-4965-865A-CD5E437F4D4A}" type="presOf" srcId="{E5FD6EF4-535B-43B7-A7F0-D11B9C7BB08A}" destId="{B23CA56B-BDA2-4D5F-BFAF-C272992F8062}" srcOrd="0" destOrd="0" presId="urn:microsoft.com/office/officeart/2008/layout/LinedList"/>
    <dgm:cxn modelId="{8ACAA011-0BCA-4C43-87FA-E14B683D5C76}" srcId="{1FA14949-E2A9-4EE0-BD29-030BA4C6D7DC}" destId="{71918CED-8969-4DB8-890B-80BD9BAAF611}" srcOrd="1" destOrd="0" parTransId="{85C73A0D-1152-4408-8BF9-36D94405A6FF}" sibTransId="{AC659296-FC17-4C36-B253-0DEF2C75A2CD}"/>
    <dgm:cxn modelId="{52B5ECF1-B090-464B-AC72-0676017169B0}" type="presOf" srcId="{71918CED-8969-4DB8-890B-80BD9BAAF611}" destId="{D9B3358E-91AF-413D-B90B-56FDB5A9F224}" srcOrd="0" destOrd="0" presId="urn:microsoft.com/office/officeart/2008/layout/LinedList"/>
    <dgm:cxn modelId="{EC823FAC-A062-4176-9E93-5E99BF018DF7}" srcId="{1FA14949-E2A9-4EE0-BD29-030BA4C6D7DC}" destId="{E5FD6EF4-535B-43B7-A7F0-D11B9C7BB08A}" srcOrd="0" destOrd="0" parTransId="{07DFA20F-5E37-40E6-A790-4D77A1FAEF7D}" sibTransId="{C0A1492C-933E-413B-84F5-DC57816F709C}"/>
    <dgm:cxn modelId="{D11B9344-97F0-4919-9492-ACB5894A0E1B}" srcId="{1FA14949-E2A9-4EE0-BD29-030BA4C6D7DC}" destId="{762620B1-C978-427A-8201-D2833FFDBC2D}" srcOrd="2" destOrd="0" parTransId="{9FAD2475-CB7A-4180-8093-88076614A022}" sibTransId="{8F33F86F-D85A-4EBC-93E3-A37A646BDD41}"/>
    <dgm:cxn modelId="{97F15481-4CDB-47F4-8896-E518C6485875}" type="presOf" srcId="{751188E1-3673-4CDC-BC8A-1464B1D95CB1}" destId="{38D14228-F2D9-4B14-9C15-A688F2C2FCAF}" srcOrd="0" destOrd="0" presId="urn:microsoft.com/office/officeart/2008/layout/LinedList"/>
    <dgm:cxn modelId="{8761273D-3983-40A4-82F8-6AB7DE36134E}" type="presOf" srcId="{FCE554F2-E9F1-4646-BE05-22CB64715C4E}" destId="{04D62391-7239-4935-A819-60E5EC61BDF4}" srcOrd="0" destOrd="0" presId="urn:microsoft.com/office/officeart/2008/layout/LinedList"/>
    <dgm:cxn modelId="{6E079E75-F1D9-441A-A79D-5C3EF88F5B48}" srcId="{1FA14949-E2A9-4EE0-BD29-030BA4C6D7DC}" destId="{751188E1-3673-4CDC-BC8A-1464B1D95CB1}" srcOrd="5" destOrd="0" parTransId="{0DC4B5E8-2706-485D-B7DD-335C31576CE9}" sibTransId="{3E9D0385-3DAF-4556-AC8D-8CAAF11FF748}"/>
    <dgm:cxn modelId="{E633B70A-4EC5-48BC-B3BF-E6ED64BC9B1C}" srcId="{1FA14949-E2A9-4EE0-BD29-030BA4C6D7DC}" destId="{72D11921-D37B-4824-8082-F9ED891BD839}" srcOrd="3" destOrd="0" parTransId="{62F90C23-0E1B-4B45-8D50-903E438AB664}" sibTransId="{F50B4A66-4D9B-446C-AD9D-EF8EFDE13462}"/>
    <dgm:cxn modelId="{C59256FA-C519-458A-B4CC-5F096DAFBF21}" type="presOf" srcId="{72D11921-D37B-4824-8082-F9ED891BD839}" destId="{0E44D376-A176-4A91-9C21-5B3BCE8015EB}" srcOrd="0" destOrd="0" presId="urn:microsoft.com/office/officeart/2008/layout/LinedList"/>
    <dgm:cxn modelId="{05CBB83B-7E33-4A94-AE30-8F1DCEB67DE1}" srcId="{1FA14949-E2A9-4EE0-BD29-030BA4C6D7DC}" destId="{FCE554F2-E9F1-4646-BE05-22CB64715C4E}" srcOrd="4" destOrd="0" parTransId="{04302E77-0694-4CD2-9A7C-B3410BABC68B}" sibTransId="{B76BFEED-6885-4C6D-937D-A60FD1B0063F}"/>
    <dgm:cxn modelId="{70584CD7-32DC-4D69-B2AE-1F71F857B507}" type="presOf" srcId="{762620B1-C978-427A-8201-D2833FFDBC2D}" destId="{9DF7178B-8234-49F3-9955-05B57E94F194}" srcOrd="0" destOrd="0" presId="urn:microsoft.com/office/officeart/2008/layout/LinedList"/>
    <dgm:cxn modelId="{98D08556-F3CF-4220-8002-8A5BE061AA75}" type="presOf" srcId="{1FA14949-E2A9-4EE0-BD29-030BA4C6D7DC}" destId="{F77A030A-3DDB-4061-BCC9-794B8289AD8A}" srcOrd="0" destOrd="0" presId="urn:microsoft.com/office/officeart/2008/layout/LinedList"/>
    <dgm:cxn modelId="{9F06539C-6E2F-467D-A6E0-55F0B8607FBD}" type="presParOf" srcId="{F77A030A-3DDB-4061-BCC9-794B8289AD8A}" destId="{75192625-31D7-4700-89BB-E042EB737BEF}" srcOrd="0" destOrd="0" presId="urn:microsoft.com/office/officeart/2008/layout/LinedList"/>
    <dgm:cxn modelId="{35808FA4-020D-4CB9-8991-D5F69B5DB7D4}" type="presParOf" srcId="{F77A030A-3DDB-4061-BCC9-794B8289AD8A}" destId="{8C0F5B55-6FE6-4E04-952C-48466BE9F809}" srcOrd="1" destOrd="0" presId="urn:microsoft.com/office/officeart/2008/layout/LinedList"/>
    <dgm:cxn modelId="{A5BCC449-802F-4158-A9D2-04E5B06772D5}" type="presParOf" srcId="{8C0F5B55-6FE6-4E04-952C-48466BE9F809}" destId="{B23CA56B-BDA2-4D5F-BFAF-C272992F8062}" srcOrd="0" destOrd="0" presId="urn:microsoft.com/office/officeart/2008/layout/LinedList"/>
    <dgm:cxn modelId="{BD9045F4-8235-4EAF-A78E-E22D8995FEA7}" type="presParOf" srcId="{8C0F5B55-6FE6-4E04-952C-48466BE9F809}" destId="{1DA8F3A3-92EE-47CC-A9C6-F6F19D1B7763}" srcOrd="1" destOrd="0" presId="urn:microsoft.com/office/officeart/2008/layout/LinedList"/>
    <dgm:cxn modelId="{441B33C3-1445-4DCF-AE27-54440CF4CEBF}" type="presParOf" srcId="{F77A030A-3DDB-4061-BCC9-794B8289AD8A}" destId="{B7BF5EC3-6A56-4D5A-8934-32907B157B76}" srcOrd="2" destOrd="0" presId="urn:microsoft.com/office/officeart/2008/layout/LinedList"/>
    <dgm:cxn modelId="{A52B6EA3-FC01-4E56-9002-20217CACEF5F}" type="presParOf" srcId="{F77A030A-3DDB-4061-BCC9-794B8289AD8A}" destId="{7A65C650-26DE-416A-BABA-46F3F2BE1CF5}" srcOrd="3" destOrd="0" presId="urn:microsoft.com/office/officeart/2008/layout/LinedList"/>
    <dgm:cxn modelId="{EC813A8B-4E14-434C-BFF1-9E0B4ED82E62}" type="presParOf" srcId="{7A65C650-26DE-416A-BABA-46F3F2BE1CF5}" destId="{D9B3358E-91AF-413D-B90B-56FDB5A9F224}" srcOrd="0" destOrd="0" presId="urn:microsoft.com/office/officeart/2008/layout/LinedList"/>
    <dgm:cxn modelId="{8BD93A9A-D03A-4A6A-BCED-B51D4991B634}" type="presParOf" srcId="{7A65C650-26DE-416A-BABA-46F3F2BE1CF5}" destId="{1F31626E-DFE0-4C56-86E8-215609331F1F}" srcOrd="1" destOrd="0" presId="urn:microsoft.com/office/officeart/2008/layout/LinedList"/>
    <dgm:cxn modelId="{E5AC9D56-0ED3-47F2-A232-A15EB3FA3FC5}" type="presParOf" srcId="{F77A030A-3DDB-4061-BCC9-794B8289AD8A}" destId="{3D9EEC89-63B5-48F1-B824-6FE66916EF8E}" srcOrd="4" destOrd="0" presId="urn:microsoft.com/office/officeart/2008/layout/LinedList"/>
    <dgm:cxn modelId="{B769FABD-3145-48E0-810E-16E5413D781E}" type="presParOf" srcId="{F77A030A-3DDB-4061-BCC9-794B8289AD8A}" destId="{2546E452-1794-4E7E-906E-31EDEC76028A}" srcOrd="5" destOrd="0" presId="urn:microsoft.com/office/officeart/2008/layout/LinedList"/>
    <dgm:cxn modelId="{FDF6AFDE-E503-4603-81EB-B553B1C54D78}" type="presParOf" srcId="{2546E452-1794-4E7E-906E-31EDEC76028A}" destId="{9DF7178B-8234-49F3-9955-05B57E94F194}" srcOrd="0" destOrd="0" presId="urn:microsoft.com/office/officeart/2008/layout/LinedList"/>
    <dgm:cxn modelId="{837474B6-20BF-4E1A-83E8-D7C3D54FAF60}" type="presParOf" srcId="{2546E452-1794-4E7E-906E-31EDEC76028A}" destId="{30E2F4E1-9BF0-4A7D-B7B3-A8F656D8490F}" srcOrd="1" destOrd="0" presId="urn:microsoft.com/office/officeart/2008/layout/LinedList"/>
    <dgm:cxn modelId="{2839B137-E989-4A6B-A6D4-0EF1FE908924}" type="presParOf" srcId="{F77A030A-3DDB-4061-BCC9-794B8289AD8A}" destId="{FD24C6DE-BBF5-4A05-97F8-EA95F140FFAE}" srcOrd="6" destOrd="0" presId="urn:microsoft.com/office/officeart/2008/layout/LinedList"/>
    <dgm:cxn modelId="{E4695E1E-0206-46FB-9648-334B1E28D4C4}" type="presParOf" srcId="{F77A030A-3DDB-4061-BCC9-794B8289AD8A}" destId="{68C6C585-88E3-48E1-A89B-0E702803AB2F}" srcOrd="7" destOrd="0" presId="urn:microsoft.com/office/officeart/2008/layout/LinedList"/>
    <dgm:cxn modelId="{59CE14B1-3EBA-47A3-94A0-29471D7A6FDE}" type="presParOf" srcId="{68C6C585-88E3-48E1-A89B-0E702803AB2F}" destId="{0E44D376-A176-4A91-9C21-5B3BCE8015EB}" srcOrd="0" destOrd="0" presId="urn:microsoft.com/office/officeart/2008/layout/LinedList"/>
    <dgm:cxn modelId="{431B173C-972A-4611-A8CE-B5062739C22D}" type="presParOf" srcId="{68C6C585-88E3-48E1-A89B-0E702803AB2F}" destId="{B4DF5B29-8CF6-458C-AA00-4A25F2C35D8D}" srcOrd="1" destOrd="0" presId="urn:microsoft.com/office/officeart/2008/layout/LinedList"/>
    <dgm:cxn modelId="{797F4836-05FB-4623-8549-9081E5F33420}" type="presParOf" srcId="{F77A030A-3DDB-4061-BCC9-794B8289AD8A}" destId="{6720C579-E52D-49D1-8989-66B5F0953EA2}" srcOrd="8" destOrd="0" presId="urn:microsoft.com/office/officeart/2008/layout/LinedList"/>
    <dgm:cxn modelId="{965FECD1-4FC8-4278-8608-02CBD294BE8D}" type="presParOf" srcId="{F77A030A-3DDB-4061-BCC9-794B8289AD8A}" destId="{0C0C52A2-298C-4495-A668-2C2B47E4DE24}" srcOrd="9" destOrd="0" presId="urn:microsoft.com/office/officeart/2008/layout/LinedList"/>
    <dgm:cxn modelId="{D566548C-DC79-4114-80E5-1342DF1F85FD}" type="presParOf" srcId="{0C0C52A2-298C-4495-A668-2C2B47E4DE24}" destId="{04D62391-7239-4935-A819-60E5EC61BDF4}" srcOrd="0" destOrd="0" presId="urn:microsoft.com/office/officeart/2008/layout/LinedList"/>
    <dgm:cxn modelId="{EF16500B-7723-400F-A8DA-F2D67B33DC54}" type="presParOf" srcId="{0C0C52A2-298C-4495-A668-2C2B47E4DE24}" destId="{DE7A0C8D-EB2E-44A1-862E-35269B1866FC}" srcOrd="1" destOrd="0" presId="urn:microsoft.com/office/officeart/2008/layout/LinedList"/>
    <dgm:cxn modelId="{59D1AC81-5A7C-434E-B80D-0E7D3DE815B2}" type="presParOf" srcId="{F77A030A-3DDB-4061-BCC9-794B8289AD8A}" destId="{9A88A40F-8DC9-46B2-8AB4-88C5B82A1EA3}" srcOrd="10" destOrd="0" presId="urn:microsoft.com/office/officeart/2008/layout/LinedList"/>
    <dgm:cxn modelId="{CF5BB65A-D815-46DE-B909-0CAB72B10AD0}" type="presParOf" srcId="{F77A030A-3DDB-4061-BCC9-794B8289AD8A}" destId="{C9D9B844-D5A5-4557-BE47-5D73481D8E59}" srcOrd="11" destOrd="0" presId="urn:microsoft.com/office/officeart/2008/layout/LinedList"/>
    <dgm:cxn modelId="{07105A37-1900-4CA3-974B-39EBDFF0B328}" type="presParOf" srcId="{C9D9B844-D5A5-4557-BE47-5D73481D8E59}" destId="{38D14228-F2D9-4B14-9C15-A688F2C2FCAF}" srcOrd="0" destOrd="0" presId="urn:microsoft.com/office/officeart/2008/layout/LinedList"/>
    <dgm:cxn modelId="{B0CDD72C-CA96-4FE1-B27A-0FF63CB59A9E}" type="presParOf" srcId="{C9D9B844-D5A5-4557-BE47-5D73481D8E59}" destId="{ECB02DEB-4CC3-4898-91F3-4161A2DF5765}" srcOrd="1" destOrd="0" presId="urn:microsoft.com/office/officeart/2008/layout/LinedList"/>
    <dgm:cxn modelId="{057F6262-E24A-4D72-A6E2-5159B3060879}" type="presParOf" srcId="{F77A030A-3DDB-4061-BCC9-794B8289AD8A}" destId="{4034E0C9-3ADC-4715-8BF2-FA12893408FF}" srcOrd="12" destOrd="0" presId="urn:microsoft.com/office/officeart/2008/layout/LinedList"/>
    <dgm:cxn modelId="{38D7C333-5836-4A8F-B96B-CDE727D69BBB}" type="presParOf" srcId="{F77A030A-3DDB-4061-BCC9-794B8289AD8A}" destId="{FBA7A387-F804-4C59-B2F5-4CDCDFCFFD83}" srcOrd="13" destOrd="0" presId="urn:microsoft.com/office/officeart/2008/layout/LinedList"/>
    <dgm:cxn modelId="{C2BAC87F-F1AD-4C03-8C46-69A0981A3E2D}" type="presParOf" srcId="{FBA7A387-F804-4C59-B2F5-4CDCDFCFFD83}" destId="{FEFD9C7F-1014-4A26-A13B-D27039B12DA5}" srcOrd="0" destOrd="0" presId="urn:microsoft.com/office/officeart/2008/layout/LinedList"/>
    <dgm:cxn modelId="{C71FC708-6AE4-4CD4-98D6-263EB64135A8}" type="presParOf" srcId="{FBA7A387-F804-4C59-B2F5-4CDCDFCFFD83}" destId="{317ED3AC-086B-45BE-A005-A4F211A21E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EE98DA-01E9-4085-9A91-B35A6850C3B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BD9345-956E-4724-ADCC-07D760A4809D}">
      <dgm:prSet custT="1"/>
      <dgm:spPr/>
      <dgm:t>
        <a:bodyPr/>
        <a:lstStyle/>
        <a:p>
          <a:pPr rtl="0"/>
          <a:r>
            <a:rPr lang="ru-RU" sz="1600" smtClean="0"/>
            <a:t>Показ уроков наставником</a:t>
          </a:r>
          <a:endParaRPr lang="ru-RU" sz="1600"/>
        </a:p>
      </dgm:t>
    </dgm:pt>
    <dgm:pt modelId="{16CB8C68-2CFA-4BAB-A5B2-E8C873BCDA44}" type="parTrans" cxnId="{C8420A73-9918-472D-8219-9E670024FA0A}">
      <dgm:prSet/>
      <dgm:spPr/>
      <dgm:t>
        <a:bodyPr/>
        <a:lstStyle/>
        <a:p>
          <a:endParaRPr lang="ru-RU" sz="2000"/>
        </a:p>
      </dgm:t>
    </dgm:pt>
    <dgm:pt modelId="{04E3A008-B91D-4BB2-93D2-F0787E607168}" type="sibTrans" cxnId="{C8420A73-9918-472D-8219-9E670024FA0A}">
      <dgm:prSet/>
      <dgm:spPr/>
      <dgm:t>
        <a:bodyPr/>
        <a:lstStyle/>
        <a:p>
          <a:endParaRPr lang="ru-RU" sz="2000"/>
        </a:p>
      </dgm:t>
    </dgm:pt>
    <dgm:pt modelId="{430719D8-55E4-46C8-9F10-3217082EC71A}">
      <dgm:prSet custT="1"/>
      <dgm:spPr/>
      <dgm:t>
        <a:bodyPr/>
        <a:lstStyle/>
        <a:p>
          <a:pPr rtl="0"/>
          <a:r>
            <a:rPr lang="ru-RU" sz="1600" dirty="0" smtClean="0"/>
            <a:t>Показ родительских собраний</a:t>
          </a:r>
          <a:endParaRPr lang="ru-RU" sz="1600" dirty="0"/>
        </a:p>
      </dgm:t>
    </dgm:pt>
    <dgm:pt modelId="{14C452C2-A897-48C5-99E2-998F879A75C0}" type="parTrans" cxnId="{077BCAB2-1CB3-42D5-A8E1-6BB67952C155}">
      <dgm:prSet/>
      <dgm:spPr/>
      <dgm:t>
        <a:bodyPr/>
        <a:lstStyle/>
        <a:p>
          <a:endParaRPr lang="ru-RU" sz="2000"/>
        </a:p>
      </dgm:t>
    </dgm:pt>
    <dgm:pt modelId="{998009B2-E2FB-4116-9C7B-74CADE0D13D8}" type="sibTrans" cxnId="{077BCAB2-1CB3-42D5-A8E1-6BB67952C155}">
      <dgm:prSet/>
      <dgm:spPr/>
      <dgm:t>
        <a:bodyPr/>
        <a:lstStyle/>
        <a:p>
          <a:endParaRPr lang="ru-RU" sz="2000"/>
        </a:p>
      </dgm:t>
    </dgm:pt>
    <dgm:pt modelId="{96BC7396-DFB5-40A0-A295-0B37581C3939}">
      <dgm:prSet custT="1"/>
      <dgm:spPr/>
      <dgm:t>
        <a:bodyPr/>
        <a:lstStyle/>
        <a:p>
          <a:pPr rtl="0"/>
          <a:r>
            <a:rPr lang="ru-RU" sz="1600" smtClean="0"/>
            <a:t>Совместное посещение уроков коллег</a:t>
          </a:r>
          <a:endParaRPr lang="ru-RU" sz="1600"/>
        </a:p>
      </dgm:t>
    </dgm:pt>
    <dgm:pt modelId="{4ABE2CE4-1CCF-4C9F-9EED-911453184EC6}" type="parTrans" cxnId="{F4F357FB-448D-4B0D-9D9C-A53D6971240B}">
      <dgm:prSet/>
      <dgm:spPr/>
      <dgm:t>
        <a:bodyPr/>
        <a:lstStyle/>
        <a:p>
          <a:endParaRPr lang="ru-RU" sz="2000"/>
        </a:p>
      </dgm:t>
    </dgm:pt>
    <dgm:pt modelId="{7B6C5110-657B-4BB3-8532-AA7CC5E5D1BC}" type="sibTrans" cxnId="{F4F357FB-448D-4B0D-9D9C-A53D6971240B}">
      <dgm:prSet/>
      <dgm:spPr/>
      <dgm:t>
        <a:bodyPr/>
        <a:lstStyle/>
        <a:p>
          <a:endParaRPr lang="ru-RU" sz="2000"/>
        </a:p>
      </dgm:t>
    </dgm:pt>
    <dgm:pt modelId="{8F523AC0-E66B-4DD5-9C3A-4B80F63B9F2A}">
      <dgm:prSet custT="1"/>
      <dgm:spPr/>
      <dgm:t>
        <a:bodyPr/>
        <a:lstStyle/>
        <a:p>
          <a:pPr rtl="0"/>
          <a:r>
            <a:rPr lang="ru-RU" sz="1600" dirty="0" smtClean="0"/>
            <a:t>Показ и посещение уроков, где используется определенная образовательная технология</a:t>
          </a:r>
          <a:endParaRPr lang="ru-RU" sz="1600" dirty="0"/>
        </a:p>
      </dgm:t>
    </dgm:pt>
    <dgm:pt modelId="{FC73BB0C-BD9F-4BB0-873F-50A25FE2D588}" type="parTrans" cxnId="{3F83D7DD-B39A-4097-95FB-6FE073BA2905}">
      <dgm:prSet/>
      <dgm:spPr/>
      <dgm:t>
        <a:bodyPr/>
        <a:lstStyle/>
        <a:p>
          <a:endParaRPr lang="ru-RU" sz="2000"/>
        </a:p>
      </dgm:t>
    </dgm:pt>
    <dgm:pt modelId="{2DE3395D-0F3C-4C8A-83DB-4C4F9B06E72E}" type="sibTrans" cxnId="{3F83D7DD-B39A-4097-95FB-6FE073BA2905}">
      <dgm:prSet/>
      <dgm:spPr/>
      <dgm:t>
        <a:bodyPr/>
        <a:lstStyle/>
        <a:p>
          <a:endParaRPr lang="ru-RU" sz="2000"/>
        </a:p>
      </dgm:t>
    </dgm:pt>
    <dgm:pt modelId="{17C65E5B-0590-4493-9015-8242A9FFC67F}">
      <dgm:prSet custT="1"/>
      <dgm:spPr/>
      <dgm:t>
        <a:bodyPr/>
        <a:lstStyle/>
        <a:p>
          <a:pPr rtl="0"/>
          <a:r>
            <a:rPr lang="ru-RU" sz="1600" smtClean="0"/>
            <a:t>Мастер-классы</a:t>
          </a:r>
          <a:endParaRPr lang="ru-RU" sz="1600"/>
        </a:p>
      </dgm:t>
    </dgm:pt>
    <dgm:pt modelId="{8D51797B-EEDB-4D4E-8C66-23BE893A1BF5}" type="parTrans" cxnId="{3487E356-70E9-47B4-94A3-07F68ADAFB06}">
      <dgm:prSet/>
      <dgm:spPr/>
      <dgm:t>
        <a:bodyPr/>
        <a:lstStyle/>
        <a:p>
          <a:endParaRPr lang="ru-RU" sz="2000"/>
        </a:p>
      </dgm:t>
    </dgm:pt>
    <dgm:pt modelId="{E126E07A-6F95-4D02-928C-9D5F27887D25}" type="sibTrans" cxnId="{3487E356-70E9-47B4-94A3-07F68ADAFB06}">
      <dgm:prSet/>
      <dgm:spPr/>
      <dgm:t>
        <a:bodyPr/>
        <a:lstStyle/>
        <a:p>
          <a:endParaRPr lang="ru-RU" sz="2000"/>
        </a:p>
      </dgm:t>
    </dgm:pt>
    <dgm:pt modelId="{838D6776-1B2B-4B0B-8FC1-D0A3B3DACBBC}">
      <dgm:prSet custT="1"/>
      <dgm:spPr/>
      <dgm:t>
        <a:bodyPr/>
        <a:lstStyle/>
        <a:p>
          <a:pPr rtl="0"/>
          <a:r>
            <a:rPr lang="ru-RU" sz="1600" smtClean="0"/>
            <a:t>Показ работы с ученическими проектами</a:t>
          </a:r>
          <a:endParaRPr lang="ru-RU" sz="1600"/>
        </a:p>
      </dgm:t>
    </dgm:pt>
    <dgm:pt modelId="{EF57CD8B-646E-481F-80FA-16389FDCDF79}" type="parTrans" cxnId="{EEEA37A8-3EC8-4E6A-B031-1E02C175C198}">
      <dgm:prSet/>
      <dgm:spPr/>
      <dgm:t>
        <a:bodyPr/>
        <a:lstStyle/>
        <a:p>
          <a:endParaRPr lang="ru-RU" sz="2000"/>
        </a:p>
      </dgm:t>
    </dgm:pt>
    <dgm:pt modelId="{02477577-B7DF-46A8-B462-22C9AAAAF8C9}" type="sibTrans" cxnId="{EEEA37A8-3EC8-4E6A-B031-1E02C175C198}">
      <dgm:prSet/>
      <dgm:spPr/>
      <dgm:t>
        <a:bodyPr/>
        <a:lstStyle/>
        <a:p>
          <a:endParaRPr lang="ru-RU" sz="2000"/>
        </a:p>
      </dgm:t>
    </dgm:pt>
    <dgm:pt modelId="{72D49C2F-7D0C-47DD-899C-1F1EFA80B26B}">
      <dgm:prSet custT="1"/>
      <dgm:spPr/>
      <dgm:t>
        <a:bodyPr/>
        <a:lstStyle/>
        <a:p>
          <a:pPr rtl="0"/>
          <a:r>
            <a:rPr lang="ru-RU" sz="1600" smtClean="0"/>
            <a:t>Знакомство с циклограммой деятельности наставника</a:t>
          </a:r>
          <a:endParaRPr lang="ru-RU" sz="1600"/>
        </a:p>
      </dgm:t>
    </dgm:pt>
    <dgm:pt modelId="{22E177A8-382E-425C-8B4C-535AB6EB655B}" type="parTrans" cxnId="{A39F5B3B-1E71-4C9D-9344-CF29F95DAA41}">
      <dgm:prSet/>
      <dgm:spPr/>
      <dgm:t>
        <a:bodyPr/>
        <a:lstStyle/>
        <a:p>
          <a:endParaRPr lang="ru-RU" sz="2000"/>
        </a:p>
      </dgm:t>
    </dgm:pt>
    <dgm:pt modelId="{6D81B49A-2886-4382-B655-A69065502E1C}" type="sibTrans" cxnId="{A39F5B3B-1E71-4C9D-9344-CF29F95DAA41}">
      <dgm:prSet/>
      <dgm:spPr/>
      <dgm:t>
        <a:bodyPr/>
        <a:lstStyle/>
        <a:p>
          <a:endParaRPr lang="ru-RU" sz="2000"/>
        </a:p>
      </dgm:t>
    </dgm:pt>
    <dgm:pt modelId="{B1D55503-0ED6-4721-A0CD-F965759BC02E}" type="pres">
      <dgm:prSet presAssocID="{CDEE98DA-01E9-4085-9A91-B35A6850C3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A426CFE-C173-498F-A1DF-6E5E5D68748B}" type="pres">
      <dgm:prSet presAssocID="{A4BD9345-956E-4724-ADCC-07D760A4809D}" presName="thickLine" presStyleLbl="alignNode1" presStyleIdx="0" presStyleCnt="7"/>
      <dgm:spPr/>
    </dgm:pt>
    <dgm:pt modelId="{DB8AF666-5487-4476-BF10-C4A19D8CF780}" type="pres">
      <dgm:prSet presAssocID="{A4BD9345-956E-4724-ADCC-07D760A4809D}" presName="horz1" presStyleCnt="0"/>
      <dgm:spPr/>
    </dgm:pt>
    <dgm:pt modelId="{CBE20F9B-79D5-4E5E-9E53-99FDF3588ACD}" type="pres">
      <dgm:prSet presAssocID="{A4BD9345-956E-4724-ADCC-07D760A4809D}" presName="tx1" presStyleLbl="revTx" presStyleIdx="0" presStyleCnt="7"/>
      <dgm:spPr/>
      <dgm:t>
        <a:bodyPr/>
        <a:lstStyle/>
        <a:p>
          <a:endParaRPr lang="ru-RU"/>
        </a:p>
      </dgm:t>
    </dgm:pt>
    <dgm:pt modelId="{8186BE25-1F1F-4893-8F05-1F828EB18078}" type="pres">
      <dgm:prSet presAssocID="{A4BD9345-956E-4724-ADCC-07D760A4809D}" presName="vert1" presStyleCnt="0"/>
      <dgm:spPr/>
    </dgm:pt>
    <dgm:pt modelId="{48623017-FAFB-4CA9-92BD-1757F91922C4}" type="pres">
      <dgm:prSet presAssocID="{430719D8-55E4-46C8-9F10-3217082EC71A}" presName="thickLine" presStyleLbl="alignNode1" presStyleIdx="1" presStyleCnt="7"/>
      <dgm:spPr/>
    </dgm:pt>
    <dgm:pt modelId="{8F789E17-5410-49F4-9E33-9398A13B6A73}" type="pres">
      <dgm:prSet presAssocID="{430719D8-55E4-46C8-9F10-3217082EC71A}" presName="horz1" presStyleCnt="0"/>
      <dgm:spPr/>
    </dgm:pt>
    <dgm:pt modelId="{D7C5B81F-9CCE-4AAE-8552-B762FE49FCF0}" type="pres">
      <dgm:prSet presAssocID="{430719D8-55E4-46C8-9F10-3217082EC71A}" presName="tx1" presStyleLbl="revTx" presStyleIdx="1" presStyleCnt="7"/>
      <dgm:spPr/>
      <dgm:t>
        <a:bodyPr/>
        <a:lstStyle/>
        <a:p>
          <a:endParaRPr lang="ru-RU"/>
        </a:p>
      </dgm:t>
    </dgm:pt>
    <dgm:pt modelId="{DF2DECDB-1E28-4B92-97C5-3209818DADB4}" type="pres">
      <dgm:prSet presAssocID="{430719D8-55E4-46C8-9F10-3217082EC71A}" presName="vert1" presStyleCnt="0"/>
      <dgm:spPr/>
    </dgm:pt>
    <dgm:pt modelId="{A4AC3B95-59F4-4EBD-A594-706149AF5DC8}" type="pres">
      <dgm:prSet presAssocID="{96BC7396-DFB5-40A0-A295-0B37581C3939}" presName="thickLine" presStyleLbl="alignNode1" presStyleIdx="2" presStyleCnt="7"/>
      <dgm:spPr/>
    </dgm:pt>
    <dgm:pt modelId="{406FC2D8-724B-4B7B-807F-30D5CD21B9BC}" type="pres">
      <dgm:prSet presAssocID="{96BC7396-DFB5-40A0-A295-0B37581C3939}" presName="horz1" presStyleCnt="0"/>
      <dgm:spPr/>
    </dgm:pt>
    <dgm:pt modelId="{8747777D-C53A-4AD0-8A77-A878F4B98D62}" type="pres">
      <dgm:prSet presAssocID="{96BC7396-DFB5-40A0-A295-0B37581C3939}" presName="tx1" presStyleLbl="revTx" presStyleIdx="2" presStyleCnt="7"/>
      <dgm:spPr/>
      <dgm:t>
        <a:bodyPr/>
        <a:lstStyle/>
        <a:p>
          <a:endParaRPr lang="ru-RU"/>
        </a:p>
      </dgm:t>
    </dgm:pt>
    <dgm:pt modelId="{028543FB-4441-42C9-A8A2-9C70147CFAC2}" type="pres">
      <dgm:prSet presAssocID="{96BC7396-DFB5-40A0-A295-0B37581C3939}" presName="vert1" presStyleCnt="0"/>
      <dgm:spPr/>
    </dgm:pt>
    <dgm:pt modelId="{F4DFE92D-0F31-40D3-813A-1261F8BFEBC5}" type="pres">
      <dgm:prSet presAssocID="{8F523AC0-E66B-4DD5-9C3A-4B80F63B9F2A}" presName="thickLine" presStyleLbl="alignNode1" presStyleIdx="3" presStyleCnt="7"/>
      <dgm:spPr/>
    </dgm:pt>
    <dgm:pt modelId="{D381E8D8-066B-44B0-B259-284692B154EE}" type="pres">
      <dgm:prSet presAssocID="{8F523AC0-E66B-4DD5-9C3A-4B80F63B9F2A}" presName="horz1" presStyleCnt="0"/>
      <dgm:spPr/>
    </dgm:pt>
    <dgm:pt modelId="{A2D45250-80AA-464B-9D71-E178AC3797A8}" type="pres">
      <dgm:prSet presAssocID="{8F523AC0-E66B-4DD5-9C3A-4B80F63B9F2A}" presName="tx1" presStyleLbl="revTx" presStyleIdx="3" presStyleCnt="7" custScaleY="133016"/>
      <dgm:spPr/>
      <dgm:t>
        <a:bodyPr/>
        <a:lstStyle/>
        <a:p>
          <a:endParaRPr lang="ru-RU"/>
        </a:p>
      </dgm:t>
    </dgm:pt>
    <dgm:pt modelId="{A801A67C-34EC-4630-94F8-63E8FFC20269}" type="pres">
      <dgm:prSet presAssocID="{8F523AC0-E66B-4DD5-9C3A-4B80F63B9F2A}" presName="vert1" presStyleCnt="0"/>
      <dgm:spPr/>
    </dgm:pt>
    <dgm:pt modelId="{ECA03593-8EA5-4B4A-BCD6-A17B3D36046B}" type="pres">
      <dgm:prSet presAssocID="{17C65E5B-0590-4493-9015-8242A9FFC67F}" presName="thickLine" presStyleLbl="alignNode1" presStyleIdx="4" presStyleCnt="7"/>
      <dgm:spPr/>
    </dgm:pt>
    <dgm:pt modelId="{92311BCF-4D92-43C0-9B9B-4FB3543651DE}" type="pres">
      <dgm:prSet presAssocID="{17C65E5B-0590-4493-9015-8242A9FFC67F}" presName="horz1" presStyleCnt="0"/>
      <dgm:spPr/>
    </dgm:pt>
    <dgm:pt modelId="{553FDA81-F75F-46E1-8F4D-4B7F06774690}" type="pres">
      <dgm:prSet presAssocID="{17C65E5B-0590-4493-9015-8242A9FFC67F}" presName="tx1" presStyleLbl="revTx" presStyleIdx="4" presStyleCnt="7"/>
      <dgm:spPr/>
      <dgm:t>
        <a:bodyPr/>
        <a:lstStyle/>
        <a:p>
          <a:endParaRPr lang="ru-RU"/>
        </a:p>
      </dgm:t>
    </dgm:pt>
    <dgm:pt modelId="{289FA14E-3649-47CA-8E5B-E14A451975B3}" type="pres">
      <dgm:prSet presAssocID="{17C65E5B-0590-4493-9015-8242A9FFC67F}" presName="vert1" presStyleCnt="0"/>
      <dgm:spPr/>
    </dgm:pt>
    <dgm:pt modelId="{14918989-BA9A-47F0-8F6D-91AFB08F65A3}" type="pres">
      <dgm:prSet presAssocID="{838D6776-1B2B-4B0B-8FC1-D0A3B3DACBBC}" presName="thickLine" presStyleLbl="alignNode1" presStyleIdx="5" presStyleCnt="7"/>
      <dgm:spPr/>
    </dgm:pt>
    <dgm:pt modelId="{B9D3FB0F-2484-4BB2-B29C-D0AC42331863}" type="pres">
      <dgm:prSet presAssocID="{838D6776-1B2B-4B0B-8FC1-D0A3B3DACBBC}" presName="horz1" presStyleCnt="0"/>
      <dgm:spPr/>
    </dgm:pt>
    <dgm:pt modelId="{4EF44A3A-E47A-4085-A6A8-F3B56B2A3271}" type="pres">
      <dgm:prSet presAssocID="{838D6776-1B2B-4B0B-8FC1-D0A3B3DACBBC}" presName="tx1" presStyleLbl="revTx" presStyleIdx="5" presStyleCnt="7"/>
      <dgm:spPr/>
      <dgm:t>
        <a:bodyPr/>
        <a:lstStyle/>
        <a:p>
          <a:endParaRPr lang="ru-RU"/>
        </a:p>
      </dgm:t>
    </dgm:pt>
    <dgm:pt modelId="{DC452E85-C0B6-45E6-9E74-B712E094D3E0}" type="pres">
      <dgm:prSet presAssocID="{838D6776-1B2B-4B0B-8FC1-D0A3B3DACBBC}" presName="vert1" presStyleCnt="0"/>
      <dgm:spPr/>
    </dgm:pt>
    <dgm:pt modelId="{57B43EA1-6795-44D2-BE5A-650FD9BAEB3E}" type="pres">
      <dgm:prSet presAssocID="{72D49C2F-7D0C-47DD-899C-1F1EFA80B26B}" presName="thickLine" presStyleLbl="alignNode1" presStyleIdx="6" presStyleCnt="7"/>
      <dgm:spPr/>
    </dgm:pt>
    <dgm:pt modelId="{6D30AB61-5F83-401E-9531-6609FB406F0B}" type="pres">
      <dgm:prSet presAssocID="{72D49C2F-7D0C-47DD-899C-1F1EFA80B26B}" presName="horz1" presStyleCnt="0"/>
      <dgm:spPr/>
    </dgm:pt>
    <dgm:pt modelId="{72127E50-8BC5-4722-9EEE-9CFB6003E700}" type="pres">
      <dgm:prSet presAssocID="{72D49C2F-7D0C-47DD-899C-1F1EFA80B26B}" presName="tx1" presStyleLbl="revTx" presStyleIdx="6" presStyleCnt="7"/>
      <dgm:spPr/>
      <dgm:t>
        <a:bodyPr/>
        <a:lstStyle/>
        <a:p>
          <a:endParaRPr lang="ru-RU"/>
        </a:p>
      </dgm:t>
    </dgm:pt>
    <dgm:pt modelId="{DCA395FB-E9F5-4EC0-87AC-F1D15F4C1830}" type="pres">
      <dgm:prSet presAssocID="{72D49C2F-7D0C-47DD-899C-1F1EFA80B26B}" presName="vert1" presStyleCnt="0"/>
      <dgm:spPr/>
    </dgm:pt>
  </dgm:ptLst>
  <dgm:cxnLst>
    <dgm:cxn modelId="{F4F357FB-448D-4B0D-9D9C-A53D6971240B}" srcId="{CDEE98DA-01E9-4085-9A91-B35A6850C3B1}" destId="{96BC7396-DFB5-40A0-A295-0B37581C3939}" srcOrd="2" destOrd="0" parTransId="{4ABE2CE4-1CCF-4C9F-9EED-911453184EC6}" sibTransId="{7B6C5110-657B-4BB3-8532-AA7CC5E5D1BC}"/>
    <dgm:cxn modelId="{C8420A73-9918-472D-8219-9E670024FA0A}" srcId="{CDEE98DA-01E9-4085-9A91-B35A6850C3B1}" destId="{A4BD9345-956E-4724-ADCC-07D760A4809D}" srcOrd="0" destOrd="0" parTransId="{16CB8C68-2CFA-4BAB-A5B2-E8C873BCDA44}" sibTransId="{04E3A008-B91D-4BB2-93D2-F0787E607168}"/>
    <dgm:cxn modelId="{DDADF212-1BA4-4F52-BEA4-1DD08937FC5D}" type="presOf" srcId="{17C65E5B-0590-4493-9015-8242A9FFC67F}" destId="{553FDA81-F75F-46E1-8F4D-4B7F06774690}" srcOrd="0" destOrd="0" presId="urn:microsoft.com/office/officeart/2008/layout/LinedList"/>
    <dgm:cxn modelId="{3D0A9F83-E3F4-400A-9C68-F319B07B410E}" type="presOf" srcId="{838D6776-1B2B-4B0B-8FC1-D0A3B3DACBBC}" destId="{4EF44A3A-E47A-4085-A6A8-F3B56B2A3271}" srcOrd="0" destOrd="0" presId="urn:microsoft.com/office/officeart/2008/layout/LinedList"/>
    <dgm:cxn modelId="{3487E356-70E9-47B4-94A3-07F68ADAFB06}" srcId="{CDEE98DA-01E9-4085-9A91-B35A6850C3B1}" destId="{17C65E5B-0590-4493-9015-8242A9FFC67F}" srcOrd="4" destOrd="0" parTransId="{8D51797B-EEDB-4D4E-8C66-23BE893A1BF5}" sibTransId="{E126E07A-6F95-4D02-928C-9D5F27887D25}"/>
    <dgm:cxn modelId="{DE9EEB5B-8B25-4E25-9F90-3EAC34B11B7A}" type="presOf" srcId="{96BC7396-DFB5-40A0-A295-0B37581C3939}" destId="{8747777D-C53A-4AD0-8A77-A878F4B98D62}" srcOrd="0" destOrd="0" presId="urn:microsoft.com/office/officeart/2008/layout/LinedList"/>
    <dgm:cxn modelId="{A39F5B3B-1E71-4C9D-9344-CF29F95DAA41}" srcId="{CDEE98DA-01E9-4085-9A91-B35A6850C3B1}" destId="{72D49C2F-7D0C-47DD-899C-1F1EFA80B26B}" srcOrd="6" destOrd="0" parTransId="{22E177A8-382E-425C-8B4C-535AB6EB655B}" sibTransId="{6D81B49A-2886-4382-B655-A69065502E1C}"/>
    <dgm:cxn modelId="{3F83D7DD-B39A-4097-95FB-6FE073BA2905}" srcId="{CDEE98DA-01E9-4085-9A91-B35A6850C3B1}" destId="{8F523AC0-E66B-4DD5-9C3A-4B80F63B9F2A}" srcOrd="3" destOrd="0" parTransId="{FC73BB0C-BD9F-4BB0-873F-50A25FE2D588}" sibTransId="{2DE3395D-0F3C-4C8A-83DB-4C4F9B06E72E}"/>
    <dgm:cxn modelId="{23DE2663-0FDF-472A-A1EE-435390C2B24A}" type="presOf" srcId="{CDEE98DA-01E9-4085-9A91-B35A6850C3B1}" destId="{B1D55503-0ED6-4721-A0CD-F965759BC02E}" srcOrd="0" destOrd="0" presId="urn:microsoft.com/office/officeart/2008/layout/LinedList"/>
    <dgm:cxn modelId="{DE181B01-149F-46AB-AA5E-9C0F6906EBAD}" type="presOf" srcId="{72D49C2F-7D0C-47DD-899C-1F1EFA80B26B}" destId="{72127E50-8BC5-4722-9EEE-9CFB6003E700}" srcOrd="0" destOrd="0" presId="urn:microsoft.com/office/officeart/2008/layout/LinedList"/>
    <dgm:cxn modelId="{585C806F-8ADB-43FD-9E91-A7FB462B5620}" type="presOf" srcId="{430719D8-55E4-46C8-9F10-3217082EC71A}" destId="{D7C5B81F-9CCE-4AAE-8552-B762FE49FCF0}" srcOrd="0" destOrd="0" presId="urn:microsoft.com/office/officeart/2008/layout/LinedList"/>
    <dgm:cxn modelId="{EEEA37A8-3EC8-4E6A-B031-1E02C175C198}" srcId="{CDEE98DA-01E9-4085-9A91-B35A6850C3B1}" destId="{838D6776-1B2B-4B0B-8FC1-D0A3B3DACBBC}" srcOrd="5" destOrd="0" parTransId="{EF57CD8B-646E-481F-80FA-16389FDCDF79}" sibTransId="{02477577-B7DF-46A8-B462-22C9AAAAF8C9}"/>
    <dgm:cxn modelId="{077BCAB2-1CB3-42D5-A8E1-6BB67952C155}" srcId="{CDEE98DA-01E9-4085-9A91-B35A6850C3B1}" destId="{430719D8-55E4-46C8-9F10-3217082EC71A}" srcOrd="1" destOrd="0" parTransId="{14C452C2-A897-48C5-99E2-998F879A75C0}" sibTransId="{998009B2-E2FB-4116-9C7B-74CADE0D13D8}"/>
    <dgm:cxn modelId="{3C1FCDF6-B4A0-48D6-83D0-C328A3879F24}" type="presOf" srcId="{A4BD9345-956E-4724-ADCC-07D760A4809D}" destId="{CBE20F9B-79D5-4E5E-9E53-99FDF3588ACD}" srcOrd="0" destOrd="0" presId="urn:microsoft.com/office/officeart/2008/layout/LinedList"/>
    <dgm:cxn modelId="{8BDCEE92-45EA-476B-9B26-9AA284C10F4F}" type="presOf" srcId="{8F523AC0-E66B-4DD5-9C3A-4B80F63B9F2A}" destId="{A2D45250-80AA-464B-9D71-E178AC3797A8}" srcOrd="0" destOrd="0" presId="urn:microsoft.com/office/officeart/2008/layout/LinedList"/>
    <dgm:cxn modelId="{2E10E1AE-FBD3-4F23-887E-11F2EAED812F}" type="presParOf" srcId="{B1D55503-0ED6-4721-A0CD-F965759BC02E}" destId="{CA426CFE-C173-498F-A1DF-6E5E5D68748B}" srcOrd="0" destOrd="0" presId="urn:microsoft.com/office/officeart/2008/layout/LinedList"/>
    <dgm:cxn modelId="{0DC7D6D7-764E-4C3C-BF26-09B5040A4436}" type="presParOf" srcId="{B1D55503-0ED6-4721-A0CD-F965759BC02E}" destId="{DB8AF666-5487-4476-BF10-C4A19D8CF780}" srcOrd="1" destOrd="0" presId="urn:microsoft.com/office/officeart/2008/layout/LinedList"/>
    <dgm:cxn modelId="{D1BA9F9B-4FFA-423A-9A6E-A65E58858EBD}" type="presParOf" srcId="{DB8AF666-5487-4476-BF10-C4A19D8CF780}" destId="{CBE20F9B-79D5-4E5E-9E53-99FDF3588ACD}" srcOrd="0" destOrd="0" presId="urn:microsoft.com/office/officeart/2008/layout/LinedList"/>
    <dgm:cxn modelId="{DA64A137-747D-453B-9C58-09A638B6B5C5}" type="presParOf" srcId="{DB8AF666-5487-4476-BF10-C4A19D8CF780}" destId="{8186BE25-1F1F-4893-8F05-1F828EB18078}" srcOrd="1" destOrd="0" presId="urn:microsoft.com/office/officeart/2008/layout/LinedList"/>
    <dgm:cxn modelId="{512DB86C-ECAE-49B3-99C5-8265D187F754}" type="presParOf" srcId="{B1D55503-0ED6-4721-A0CD-F965759BC02E}" destId="{48623017-FAFB-4CA9-92BD-1757F91922C4}" srcOrd="2" destOrd="0" presId="urn:microsoft.com/office/officeart/2008/layout/LinedList"/>
    <dgm:cxn modelId="{1219CC93-6AE3-4B02-8743-C13B50356CBA}" type="presParOf" srcId="{B1D55503-0ED6-4721-A0CD-F965759BC02E}" destId="{8F789E17-5410-49F4-9E33-9398A13B6A73}" srcOrd="3" destOrd="0" presId="urn:microsoft.com/office/officeart/2008/layout/LinedList"/>
    <dgm:cxn modelId="{3AAD7146-6444-4DA7-B878-59515C6B3C61}" type="presParOf" srcId="{8F789E17-5410-49F4-9E33-9398A13B6A73}" destId="{D7C5B81F-9CCE-4AAE-8552-B762FE49FCF0}" srcOrd="0" destOrd="0" presId="urn:microsoft.com/office/officeart/2008/layout/LinedList"/>
    <dgm:cxn modelId="{8AB4E105-F0FC-4515-AC1C-7249DBF20912}" type="presParOf" srcId="{8F789E17-5410-49F4-9E33-9398A13B6A73}" destId="{DF2DECDB-1E28-4B92-97C5-3209818DADB4}" srcOrd="1" destOrd="0" presId="urn:microsoft.com/office/officeart/2008/layout/LinedList"/>
    <dgm:cxn modelId="{F0FD6B16-FC05-42D9-8576-154CDE9F5645}" type="presParOf" srcId="{B1D55503-0ED6-4721-A0CD-F965759BC02E}" destId="{A4AC3B95-59F4-4EBD-A594-706149AF5DC8}" srcOrd="4" destOrd="0" presId="urn:microsoft.com/office/officeart/2008/layout/LinedList"/>
    <dgm:cxn modelId="{8CB011EA-CF10-4F05-8586-CF16660AC47E}" type="presParOf" srcId="{B1D55503-0ED6-4721-A0CD-F965759BC02E}" destId="{406FC2D8-724B-4B7B-807F-30D5CD21B9BC}" srcOrd="5" destOrd="0" presId="urn:microsoft.com/office/officeart/2008/layout/LinedList"/>
    <dgm:cxn modelId="{28BD0E21-CB7F-45B9-96EE-84DC92E3B609}" type="presParOf" srcId="{406FC2D8-724B-4B7B-807F-30D5CD21B9BC}" destId="{8747777D-C53A-4AD0-8A77-A878F4B98D62}" srcOrd="0" destOrd="0" presId="urn:microsoft.com/office/officeart/2008/layout/LinedList"/>
    <dgm:cxn modelId="{634F23DA-87C7-4289-9BF2-74247799A0DC}" type="presParOf" srcId="{406FC2D8-724B-4B7B-807F-30D5CD21B9BC}" destId="{028543FB-4441-42C9-A8A2-9C70147CFAC2}" srcOrd="1" destOrd="0" presId="urn:microsoft.com/office/officeart/2008/layout/LinedList"/>
    <dgm:cxn modelId="{E4A8C6A7-A64E-4BC8-81A0-908CCE08386F}" type="presParOf" srcId="{B1D55503-0ED6-4721-A0CD-F965759BC02E}" destId="{F4DFE92D-0F31-40D3-813A-1261F8BFEBC5}" srcOrd="6" destOrd="0" presId="urn:microsoft.com/office/officeart/2008/layout/LinedList"/>
    <dgm:cxn modelId="{22B8D43A-484C-4D3E-8B3D-44A557309DDD}" type="presParOf" srcId="{B1D55503-0ED6-4721-A0CD-F965759BC02E}" destId="{D381E8D8-066B-44B0-B259-284692B154EE}" srcOrd="7" destOrd="0" presId="urn:microsoft.com/office/officeart/2008/layout/LinedList"/>
    <dgm:cxn modelId="{57742508-75FE-45E7-9581-BC19D839FC33}" type="presParOf" srcId="{D381E8D8-066B-44B0-B259-284692B154EE}" destId="{A2D45250-80AA-464B-9D71-E178AC3797A8}" srcOrd="0" destOrd="0" presId="urn:microsoft.com/office/officeart/2008/layout/LinedList"/>
    <dgm:cxn modelId="{DCCF8273-676A-418B-BAE4-11CB851D2001}" type="presParOf" srcId="{D381E8D8-066B-44B0-B259-284692B154EE}" destId="{A801A67C-34EC-4630-94F8-63E8FFC20269}" srcOrd="1" destOrd="0" presId="urn:microsoft.com/office/officeart/2008/layout/LinedList"/>
    <dgm:cxn modelId="{1BEBFC2E-6E23-49F5-8F2B-3907F7E72308}" type="presParOf" srcId="{B1D55503-0ED6-4721-A0CD-F965759BC02E}" destId="{ECA03593-8EA5-4B4A-BCD6-A17B3D36046B}" srcOrd="8" destOrd="0" presId="urn:microsoft.com/office/officeart/2008/layout/LinedList"/>
    <dgm:cxn modelId="{E318AB72-0FC0-4B1C-84B1-8B9104FB0BFE}" type="presParOf" srcId="{B1D55503-0ED6-4721-A0CD-F965759BC02E}" destId="{92311BCF-4D92-43C0-9B9B-4FB3543651DE}" srcOrd="9" destOrd="0" presId="urn:microsoft.com/office/officeart/2008/layout/LinedList"/>
    <dgm:cxn modelId="{98506F1A-04C4-41E3-9015-F43D2C1610F6}" type="presParOf" srcId="{92311BCF-4D92-43C0-9B9B-4FB3543651DE}" destId="{553FDA81-F75F-46E1-8F4D-4B7F06774690}" srcOrd="0" destOrd="0" presId="urn:microsoft.com/office/officeart/2008/layout/LinedList"/>
    <dgm:cxn modelId="{258B4D75-EC0F-4047-8175-44F8674628D1}" type="presParOf" srcId="{92311BCF-4D92-43C0-9B9B-4FB3543651DE}" destId="{289FA14E-3649-47CA-8E5B-E14A451975B3}" srcOrd="1" destOrd="0" presId="urn:microsoft.com/office/officeart/2008/layout/LinedList"/>
    <dgm:cxn modelId="{DE656711-A47C-4D52-A968-7628D4132D82}" type="presParOf" srcId="{B1D55503-0ED6-4721-A0CD-F965759BC02E}" destId="{14918989-BA9A-47F0-8F6D-91AFB08F65A3}" srcOrd="10" destOrd="0" presId="urn:microsoft.com/office/officeart/2008/layout/LinedList"/>
    <dgm:cxn modelId="{1311A0F9-F76E-41BE-9FE8-54A9FFBE71A7}" type="presParOf" srcId="{B1D55503-0ED6-4721-A0CD-F965759BC02E}" destId="{B9D3FB0F-2484-4BB2-B29C-D0AC42331863}" srcOrd="11" destOrd="0" presId="urn:microsoft.com/office/officeart/2008/layout/LinedList"/>
    <dgm:cxn modelId="{D027C479-7FA5-4C6E-ABCF-87EE5DE726B7}" type="presParOf" srcId="{B9D3FB0F-2484-4BB2-B29C-D0AC42331863}" destId="{4EF44A3A-E47A-4085-A6A8-F3B56B2A3271}" srcOrd="0" destOrd="0" presId="urn:microsoft.com/office/officeart/2008/layout/LinedList"/>
    <dgm:cxn modelId="{CFBF3B9C-C577-422B-8C57-92C095F84A0B}" type="presParOf" srcId="{B9D3FB0F-2484-4BB2-B29C-D0AC42331863}" destId="{DC452E85-C0B6-45E6-9E74-B712E094D3E0}" srcOrd="1" destOrd="0" presId="urn:microsoft.com/office/officeart/2008/layout/LinedList"/>
    <dgm:cxn modelId="{546B1F5F-5B00-40D6-B234-5796D95D76A4}" type="presParOf" srcId="{B1D55503-0ED6-4721-A0CD-F965759BC02E}" destId="{57B43EA1-6795-44D2-BE5A-650FD9BAEB3E}" srcOrd="12" destOrd="0" presId="urn:microsoft.com/office/officeart/2008/layout/LinedList"/>
    <dgm:cxn modelId="{234C9E23-69A1-42F1-8424-83597FFF7A0D}" type="presParOf" srcId="{B1D55503-0ED6-4721-A0CD-F965759BC02E}" destId="{6D30AB61-5F83-401E-9531-6609FB406F0B}" srcOrd="13" destOrd="0" presId="urn:microsoft.com/office/officeart/2008/layout/LinedList"/>
    <dgm:cxn modelId="{4BCC4272-2DF5-471A-AD06-289EF6E41792}" type="presParOf" srcId="{6D30AB61-5F83-401E-9531-6609FB406F0B}" destId="{72127E50-8BC5-4722-9EEE-9CFB6003E700}" srcOrd="0" destOrd="0" presId="urn:microsoft.com/office/officeart/2008/layout/LinedList"/>
    <dgm:cxn modelId="{7E5C90C7-D27C-4637-8C9E-00E0DCF3A4D6}" type="presParOf" srcId="{6D30AB61-5F83-401E-9531-6609FB406F0B}" destId="{DCA395FB-E9F5-4EC0-87AC-F1D15F4C18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A14949-E2A9-4EE0-BD29-030BA4C6D7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FD6EF4-535B-43B7-A7F0-D11B9C7BB08A}">
      <dgm:prSet custT="1"/>
      <dgm:spPr/>
      <dgm:t>
        <a:bodyPr/>
        <a:lstStyle/>
        <a:p>
          <a:pPr rtl="0"/>
          <a:r>
            <a:rPr lang="ru-RU" sz="1600" dirty="0" smtClean="0"/>
            <a:t>Совместное составление рабочих программ</a:t>
          </a:r>
          <a:endParaRPr lang="ru-RU" sz="1600" dirty="0"/>
        </a:p>
      </dgm:t>
    </dgm:pt>
    <dgm:pt modelId="{07DFA20F-5E37-40E6-A790-4D77A1FAEF7D}" type="parTrans" cxnId="{EC823FAC-A062-4176-9E93-5E99BF018DF7}">
      <dgm:prSet/>
      <dgm:spPr/>
      <dgm:t>
        <a:bodyPr/>
        <a:lstStyle/>
        <a:p>
          <a:endParaRPr lang="ru-RU" sz="1600"/>
        </a:p>
      </dgm:t>
    </dgm:pt>
    <dgm:pt modelId="{C0A1492C-933E-413B-84F5-DC57816F709C}" type="sibTrans" cxnId="{EC823FAC-A062-4176-9E93-5E99BF018DF7}">
      <dgm:prSet/>
      <dgm:spPr/>
      <dgm:t>
        <a:bodyPr/>
        <a:lstStyle/>
        <a:p>
          <a:endParaRPr lang="ru-RU" sz="1600"/>
        </a:p>
      </dgm:t>
    </dgm:pt>
    <dgm:pt modelId="{71918CED-8969-4DB8-890B-80BD9BAAF611}">
      <dgm:prSet custT="1"/>
      <dgm:spPr/>
      <dgm:t>
        <a:bodyPr/>
        <a:lstStyle/>
        <a:p>
          <a:pPr rtl="0"/>
          <a:r>
            <a:rPr lang="ru-RU" sz="1600" dirty="0" smtClean="0"/>
            <a:t>Совместное составление планов уроков</a:t>
          </a:r>
          <a:endParaRPr lang="ru-RU" sz="1600" dirty="0"/>
        </a:p>
      </dgm:t>
    </dgm:pt>
    <dgm:pt modelId="{85C73A0D-1152-4408-8BF9-36D94405A6FF}" type="parTrans" cxnId="{8ACAA011-0BCA-4C43-87FA-E14B683D5C76}">
      <dgm:prSet/>
      <dgm:spPr/>
      <dgm:t>
        <a:bodyPr/>
        <a:lstStyle/>
        <a:p>
          <a:endParaRPr lang="ru-RU" sz="1600"/>
        </a:p>
      </dgm:t>
    </dgm:pt>
    <dgm:pt modelId="{AC659296-FC17-4C36-B253-0DEF2C75A2CD}" type="sibTrans" cxnId="{8ACAA011-0BCA-4C43-87FA-E14B683D5C76}">
      <dgm:prSet/>
      <dgm:spPr/>
      <dgm:t>
        <a:bodyPr/>
        <a:lstStyle/>
        <a:p>
          <a:endParaRPr lang="ru-RU" sz="1600"/>
        </a:p>
      </dgm:t>
    </dgm:pt>
    <dgm:pt modelId="{762620B1-C978-427A-8201-D2833FFDBC2D}">
      <dgm:prSet custT="1"/>
      <dgm:spPr/>
      <dgm:t>
        <a:bodyPr/>
        <a:lstStyle/>
        <a:p>
          <a:pPr rtl="0"/>
          <a:r>
            <a:rPr lang="ru-RU" sz="1600" dirty="0" smtClean="0"/>
            <a:t>Совместное составление контрольных работ</a:t>
          </a:r>
          <a:endParaRPr lang="ru-RU" sz="1600" dirty="0"/>
        </a:p>
      </dgm:t>
    </dgm:pt>
    <dgm:pt modelId="{9FAD2475-CB7A-4180-8093-88076614A022}" type="parTrans" cxnId="{D11B9344-97F0-4919-9492-ACB5894A0E1B}">
      <dgm:prSet/>
      <dgm:spPr/>
      <dgm:t>
        <a:bodyPr/>
        <a:lstStyle/>
        <a:p>
          <a:endParaRPr lang="ru-RU" sz="1600"/>
        </a:p>
      </dgm:t>
    </dgm:pt>
    <dgm:pt modelId="{8F33F86F-D85A-4EBC-93E3-A37A646BDD41}" type="sibTrans" cxnId="{D11B9344-97F0-4919-9492-ACB5894A0E1B}">
      <dgm:prSet/>
      <dgm:spPr/>
      <dgm:t>
        <a:bodyPr/>
        <a:lstStyle/>
        <a:p>
          <a:endParaRPr lang="ru-RU" sz="1600"/>
        </a:p>
      </dgm:t>
    </dgm:pt>
    <dgm:pt modelId="{FCE554F2-E9F1-4646-BE05-22CB64715C4E}">
      <dgm:prSet custT="1"/>
      <dgm:spPr/>
      <dgm:t>
        <a:bodyPr/>
        <a:lstStyle/>
        <a:p>
          <a:pPr rtl="0"/>
          <a:r>
            <a:rPr lang="ru-RU" sz="1600" dirty="0" smtClean="0"/>
            <a:t>Совместное составление циклограммы деятельности учителя</a:t>
          </a:r>
          <a:endParaRPr lang="ru-RU" sz="1600" dirty="0"/>
        </a:p>
      </dgm:t>
    </dgm:pt>
    <dgm:pt modelId="{04302E77-0694-4CD2-9A7C-B3410BABC68B}" type="parTrans" cxnId="{05CBB83B-7E33-4A94-AE30-8F1DCEB67DE1}">
      <dgm:prSet/>
      <dgm:spPr/>
      <dgm:t>
        <a:bodyPr/>
        <a:lstStyle/>
        <a:p>
          <a:endParaRPr lang="ru-RU" sz="1600"/>
        </a:p>
      </dgm:t>
    </dgm:pt>
    <dgm:pt modelId="{B76BFEED-6885-4C6D-937D-A60FD1B0063F}" type="sibTrans" cxnId="{05CBB83B-7E33-4A94-AE30-8F1DCEB67DE1}">
      <dgm:prSet/>
      <dgm:spPr/>
      <dgm:t>
        <a:bodyPr/>
        <a:lstStyle/>
        <a:p>
          <a:endParaRPr lang="ru-RU" sz="1600"/>
        </a:p>
      </dgm:t>
    </dgm:pt>
    <dgm:pt modelId="{04BA763E-10A2-46FC-94E0-5103F7968138}">
      <dgm:prSet custT="1"/>
      <dgm:spPr/>
      <dgm:t>
        <a:bodyPr/>
        <a:lstStyle/>
        <a:p>
          <a:pPr rtl="0"/>
          <a:r>
            <a:rPr lang="ru-RU" sz="1600" dirty="0" smtClean="0"/>
            <a:t>Совместная разработка дидактических материалов</a:t>
          </a:r>
          <a:endParaRPr lang="ru-RU" sz="1600" dirty="0"/>
        </a:p>
      </dgm:t>
    </dgm:pt>
    <dgm:pt modelId="{91D368BB-3464-4C42-977A-2A932FB82A29}" type="parTrans" cxnId="{C25F1D8E-2268-4286-A88D-DFADC2EAE64F}">
      <dgm:prSet/>
      <dgm:spPr/>
      <dgm:t>
        <a:bodyPr/>
        <a:lstStyle/>
        <a:p>
          <a:endParaRPr lang="ru-RU" sz="1600"/>
        </a:p>
      </dgm:t>
    </dgm:pt>
    <dgm:pt modelId="{DD567830-1C94-496C-9663-3A46FB06C40D}" type="sibTrans" cxnId="{C25F1D8E-2268-4286-A88D-DFADC2EAE64F}">
      <dgm:prSet/>
      <dgm:spPr/>
      <dgm:t>
        <a:bodyPr/>
        <a:lstStyle/>
        <a:p>
          <a:endParaRPr lang="ru-RU" sz="1600"/>
        </a:p>
      </dgm:t>
    </dgm:pt>
    <dgm:pt modelId="{3B166B0A-CC2D-4DAA-942E-9252CA56A9AE}">
      <dgm:prSet custT="1"/>
      <dgm:spPr/>
      <dgm:t>
        <a:bodyPr/>
        <a:lstStyle/>
        <a:p>
          <a:pPr rtl="0"/>
          <a:r>
            <a:rPr lang="ru-RU" sz="1600" dirty="0" smtClean="0"/>
            <a:t>Выбор методической темы молодого педагога</a:t>
          </a:r>
          <a:endParaRPr lang="ru-RU" sz="1600" dirty="0"/>
        </a:p>
      </dgm:t>
    </dgm:pt>
    <dgm:pt modelId="{C176B8F3-1F9A-43B0-9F87-88432C3F43E8}" type="parTrans" cxnId="{7BC33E52-10F9-49EE-9C83-E6DA7208CD90}">
      <dgm:prSet/>
      <dgm:spPr/>
      <dgm:t>
        <a:bodyPr/>
        <a:lstStyle/>
        <a:p>
          <a:endParaRPr lang="ru-RU" sz="1600"/>
        </a:p>
      </dgm:t>
    </dgm:pt>
    <dgm:pt modelId="{2FBFE260-A5FD-4D2D-A34E-8AA17E86E954}" type="sibTrans" cxnId="{7BC33E52-10F9-49EE-9C83-E6DA7208CD90}">
      <dgm:prSet/>
      <dgm:spPr/>
      <dgm:t>
        <a:bodyPr/>
        <a:lstStyle/>
        <a:p>
          <a:endParaRPr lang="ru-RU" sz="1600"/>
        </a:p>
      </dgm:t>
    </dgm:pt>
    <dgm:pt modelId="{B4DB881E-FDE3-4597-9B94-DDFF03E4A66F}">
      <dgm:prSet custT="1"/>
      <dgm:spPr/>
      <dgm:t>
        <a:bodyPr/>
        <a:lstStyle/>
        <a:p>
          <a:pPr rtl="0"/>
          <a:r>
            <a:rPr lang="ru-RU" sz="1600" dirty="0" smtClean="0"/>
            <a:t>Совместное выступление на заседании методического объединения</a:t>
          </a:r>
          <a:endParaRPr lang="ru-RU" sz="1600" dirty="0"/>
        </a:p>
      </dgm:t>
    </dgm:pt>
    <dgm:pt modelId="{81EF7713-B7BA-4C39-AE9C-101D3305474E}" type="parTrans" cxnId="{22155B87-6D2F-4238-BC8E-01193B67C35A}">
      <dgm:prSet/>
      <dgm:spPr/>
      <dgm:t>
        <a:bodyPr/>
        <a:lstStyle/>
        <a:p>
          <a:endParaRPr lang="ru-RU" sz="1600"/>
        </a:p>
      </dgm:t>
    </dgm:pt>
    <dgm:pt modelId="{1E7A3811-F6F6-461F-BFD3-A519176275F8}" type="sibTrans" cxnId="{22155B87-6D2F-4238-BC8E-01193B67C35A}">
      <dgm:prSet/>
      <dgm:spPr/>
      <dgm:t>
        <a:bodyPr/>
        <a:lstStyle/>
        <a:p>
          <a:endParaRPr lang="ru-RU" sz="1600"/>
        </a:p>
      </dgm:t>
    </dgm:pt>
    <dgm:pt modelId="{F77A030A-3DDB-4061-BCC9-794B8289AD8A}" type="pres">
      <dgm:prSet presAssocID="{1FA14949-E2A9-4EE0-BD29-030BA4C6D7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192625-31D7-4700-89BB-E042EB737BEF}" type="pres">
      <dgm:prSet presAssocID="{E5FD6EF4-535B-43B7-A7F0-D11B9C7BB08A}" presName="thickLine" presStyleLbl="alignNode1" presStyleIdx="0" presStyleCnt="7"/>
      <dgm:spPr/>
    </dgm:pt>
    <dgm:pt modelId="{8C0F5B55-6FE6-4E04-952C-48466BE9F809}" type="pres">
      <dgm:prSet presAssocID="{E5FD6EF4-535B-43B7-A7F0-D11B9C7BB08A}" presName="horz1" presStyleCnt="0"/>
      <dgm:spPr/>
    </dgm:pt>
    <dgm:pt modelId="{B23CA56B-BDA2-4D5F-BFAF-C272992F8062}" type="pres">
      <dgm:prSet presAssocID="{E5FD6EF4-535B-43B7-A7F0-D11B9C7BB08A}" presName="tx1" presStyleLbl="revTx" presStyleIdx="0" presStyleCnt="7"/>
      <dgm:spPr/>
      <dgm:t>
        <a:bodyPr/>
        <a:lstStyle/>
        <a:p>
          <a:endParaRPr lang="ru-RU"/>
        </a:p>
      </dgm:t>
    </dgm:pt>
    <dgm:pt modelId="{1DA8F3A3-92EE-47CC-A9C6-F6F19D1B7763}" type="pres">
      <dgm:prSet presAssocID="{E5FD6EF4-535B-43B7-A7F0-D11B9C7BB08A}" presName="vert1" presStyleCnt="0"/>
      <dgm:spPr/>
    </dgm:pt>
    <dgm:pt modelId="{B7BF5EC3-6A56-4D5A-8934-32907B157B76}" type="pres">
      <dgm:prSet presAssocID="{71918CED-8969-4DB8-890B-80BD9BAAF611}" presName="thickLine" presStyleLbl="alignNode1" presStyleIdx="1" presStyleCnt="7"/>
      <dgm:spPr/>
    </dgm:pt>
    <dgm:pt modelId="{7A65C650-26DE-416A-BABA-46F3F2BE1CF5}" type="pres">
      <dgm:prSet presAssocID="{71918CED-8969-4DB8-890B-80BD9BAAF611}" presName="horz1" presStyleCnt="0"/>
      <dgm:spPr/>
    </dgm:pt>
    <dgm:pt modelId="{D9B3358E-91AF-413D-B90B-56FDB5A9F224}" type="pres">
      <dgm:prSet presAssocID="{71918CED-8969-4DB8-890B-80BD9BAAF611}" presName="tx1" presStyleLbl="revTx" presStyleIdx="1" presStyleCnt="7"/>
      <dgm:spPr/>
      <dgm:t>
        <a:bodyPr/>
        <a:lstStyle/>
        <a:p>
          <a:endParaRPr lang="ru-RU"/>
        </a:p>
      </dgm:t>
    </dgm:pt>
    <dgm:pt modelId="{1F31626E-DFE0-4C56-86E8-215609331F1F}" type="pres">
      <dgm:prSet presAssocID="{71918CED-8969-4DB8-890B-80BD9BAAF611}" presName="vert1" presStyleCnt="0"/>
      <dgm:spPr/>
    </dgm:pt>
    <dgm:pt modelId="{3D9EEC89-63B5-48F1-B824-6FE66916EF8E}" type="pres">
      <dgm:prSet presAssocID="{762620B1-C978-427A-8201-D2833FFDBC2D}" presName="thickLine" presStyleLbl="alignNode1" presStyleIdx="2" presStyleCnt="7"/>
      <dgm:spPr/>
    </dgm:pt>
    <dgm:pt modelId="{2546E452-1794-4E7E-906E-31EDEC76028A}" type="pres">
      <dgm:prSet presAssocID="{762620B1-C978-427A-8201-D2833FFDBC2D}" presName="horz1" presStyleCnt="0"/>
      <dgm:spPr/>
    </dgm:pt>
    <dgm:pt modelId="{9DF7178B-8234-49F3-9955-05B57E94F194}" type="pres">
      <dgm:prSet presAssocID="{762620B1-C978-427A-8201-D2833FFDBC2D}" presName="tx1" presStyleLbl="revTx" presStyleIdx="2" presStyleCnt="7"/>
      <dgm:spPr/>
      <dgm:t>
        <a:bodyPr/>
        <a:lstStyle/>
        <a:p>
          <a:endParaRPr lang="ru-RU"/>
        </a:p>
      </dgm:t>
    </dgm:pt>
    <dgm:pt modelId="{30E2F4E1-9BF0-4A7D-B7B3-A8F656D8490F}" type="pres">
      <dgm:prSet presAssocID="{762620B1-C978-427A-8201-D2833FFDBC2D}" presName="vert1" presStyleCnt="0"/>
      <dgm:spPr/>
    </dgm:pt>
    <dgm:pt modelId="{6720C579-E52D-49D1-8989-66B5F0953EA2}" type="pres">
      <dgm:prSet presAssocID="{FCE554F2-E9F1-4646-BE05-22CB64715C4E}" presName="thickLine" presStyleLbl="alignNode1" presStyleIdx="3" presStyleCnt="7"/>
      <dgm:spPr/>
    </dgm:pt>
    <dgm:pt modelId="{0C0C52A2-298C-4495-A668-2C2B47E4DE24}" type="pres">
      <dgm:prSet presAssocID="{FCE554F2-E9F1-4646-BE05-22CB64715C4E}" presName="horz1" presStyleCnt="0"/>
      <dgm:spPr/>
    </dgm:pt>
    <dgm:pt modelId="{04D62391-7239-4935-A819-60E5EC61BDF4}" type="pres">
      <dgm:prSet presAssocID="{FCE554F2-E9F1-4646-BE05-22CB64715C4E}" presName="tx1" presStyleLbl="revTx" presStyleIdx="3" presStyleCnt="7" custScaleY="116696"/>
      <dgm:spPr/>
      <dgm:t>
        <a:bodyPr/>
        <a:lstStyle/>
        <a:p>
          <a:endParaRPr lang="ru-RU"/>
        </a:p>
      </dgm:t>
    </dgm:pt>
    <dgm:pt modelId="{DE7A0C8D-EB2E-44A1-862E-35269B1866FC}" type="pres">
      <dgm:prSet presAssocID="{FCE554F2-E9F1-4646-BE05-22CB64715C4E}" presName="vert1" presStyleCnt="0"/>
      <dgm:spPr/>
    </dgm:pt>
    <dgm:pt modelId="{8A10FF11-7BA4-48F6-B9B3-307CC0AA8071}" type="pres">
      <dgm:prSet presAssocID="{04BA763E-10A2-46FC-94E0-5103F7968138}" presName="thickLine" presStyleLbl="alignNode1" presStyleIdx="4" presStyleCnt="7"/>
      <dgm:spPr/>
    </dgm:pt>
    <dgm:pt modelId="{836AACB2-919F-47ED-8E17-68A9F80F34F6}" type="pres">
      <dgm:prSet presAssocID="{04BA763E-10A2-46FC-94E0-5103F7968138}" presName="horz1" presStyleCnt="0"/>
      <dgm:spPr/>
    </dgm:pt>
    <dgm:pt modelId="{6D7F40E2-6AF8-49B1-B8FA-D5AD8D43C1FF}" type="pres">
      <dgm:prSet presAssocID="{04BA763E-10A2-46FC-94E0-5103F7968138}" presName="tx1" presStyleLbl="revTx" presStyleIdx="4" presStyleCnt="7"/>
      <dgm:spPr/>
      <dgm:t>
        <a:bodyPr/>
        <a:lstStyle/>
        <a:p>
          <a:endParaRPr lang="ru-RU"/>
        </a:p>
      </dgm:t>
    </dgm:pt>
    <dgm:pt modelId="{22120107-20AA-47FF-B7C0-87576BCF36DF}" type="pres">
      <dgm:prSet presAssocID="{04BA763E-10A2-46FC-94E0-5103F7968138}" presName="vert1" presStyleCnt="0"/>
      <dgm:spPr/>
    </dgm:pt>
    <dgm:pt modelId="{418EA696-4008-4992-AA1D-B6C0E8338226}" type="pres">
      <dgm:prSet presAssocID="{3B166B0A-CC2D-4DAA-942E-9252CA56A9AE}" presName="thickLine" presStyleLbl="alignNode1" presStyleIdx="5" presStyleCnt="7"/>
      <dgm:spPr/>
    </dgm:pt>
    <dgm:pt modelId="{C23D170B-F688-4F69-B77B-30348049B203}" type="pres">
      <dgm:prSet presAssocID="{3B166B0A-CC2D-4DAA-942E-9252CA56A9AE}" presName="horz1" presStyleCnt="0"/>
      <dgm:spPr/>
    </dgm:pt>
    <dgm:pt modelId="{4A33D12D-B61D-4290-89FE-519B8C50FF0C}" type="pres">
      <dgm:prSet presAssocID="{3B166B0A-CC2D-4DAA-942E-9252CA56A9AE}" presName="tx1" presStyleLbl="revTx" presStyleIdx="5" presStyleCnt="7"/>
      <dgm:spPr/>
      <dgm:t>
        <a:bodyPr/>
        <a:lstStyle/>
        <a:p>
          <a:endParaRPr lang="ru-RU"/>
        </a:p>
      </dgm:t>
    </dgm:pt>
    <dgm:pt modelId="{8217F58F-E88A-4F61-88EB-25C7D05DA248}" type="pres">
      <dgm:prSet presAssocID="{3B166B0A-CC2D-4DAA-942E-9252CA56A9AE}" presName="vert1" presStyleCnt="0"/>
      <dgm:spPr/>
    </dgm:pt>
    <dgm:pt modelId="{4CA8884B-D6A0-402E-AD1C-931A87E1E2E9}" type="pres">
      <dgm:prSet presAssocID="{B4DB881E-FDE3-4597-9B94-DDFF03E4A66F}" presName="thickLine" presStyleLbl="alignNode1" presStyleIdx="6" presStyleCnt="7"/>
      <dgm:spPr/>
    </dgm:pt>
    <dgm:pt modelId="{390106A4-5C77-4420-8363-ADA5E8CCFC87}" type="pres">
      <dgm:prSet presAssocID="{B4DB881E-FDE3-4597-9B94-DDFF03E4A66F}" presName="horz1" presStyleCnt="0"/>
      <dgm:spPr/>
    </dgm:pt>
    <dgm:pt modelId="{4827B61F-02EB-458C-898D-4D8C870AD3CA}" type="pres">
      <dgm:prSet presAssocID="{B4DB881E-FDE3-4597-9B94-DDFF03E4A66F}" presName="tx1" presStyleLbl="revTx" presStyleIdx="6" presStyleCnt="7"/>
      <dgm:spPr/>
      <dgm:t>
        <a:bodyPr/>
        <a:lstStyle/>
        <a:p>
          <a:endParaRPr lang="ru-RU"/>
        </a:p>
      </dgm:t>
    </dgm:pt>
    <dgm:pt modelId="{27B14C9B-8121-442D-AEF6-7EB26794C103}" type="pres">
      <dgm:prSet presAssocID="{B4DB881E-FDE3-4597-9B94-DDFF03E4A66F}" presName="vert1" presStyleCnt="0"/>
      <dgm:spPr/>
    </dgm:pt>
  </dgm:ptLst>
  <dgm:cxnLst>
    <dgm:cxn modelId="{0D29601C-785F-4013-92F6-DFA2E50AC910}" type="presOf" srcId="{71918CED-8969-4DB8-890B-80BD9BAAF611}" destId="{D9B3358E-91AF-413D-B90B-56FDB5A9F224}" srcOrd="0" destOrd="0" presId="urn:microsoft.com/office/officeart/2008/layout/LinedList"/>
    <dgm:cxn modelId="{EC823FAC-A062-4176-9E93-5E99BF018DF7}" srcId="{1FA14949-E2A9-4EE0-BD29-030BA4C6D7DC}" destId="{E5FD6EF4-535B-43B7-A7F0-D11B9C7BB08A}" srcOrd="0" destOrd="0" parTransId="{07DFA20F-5E37-40E6-A790-4D77A1FAEF7D}" sibTransId="{C0A1492C-933E-413B-84F5-DC57816F709C}"/>
    <dgm:cxn modelId="{809CA939-C35E-49D8-9F8D-D65972E13FF7}" type="presOf" srcId="{762620B1-C978-427A-8201-D2833FFDBC2D}" destId="{9DF7178B-8234-49F3-9955-05B57E94F194}" srcOrd="0" destOrd="0" presId="urn:microsoft.com/office/officeart/2008/layout/LinedList"/>
    <dgm:cxn modelId="{C57517D3-532A-478D-8759-D12BB53783B7}" type="presOf" srcId="{B4DB881E-FDE3-4597-9B94-DDFF03E4A66F}" destId="{4827B61F-02EB-458C-898D-4D8C870AD3CA}" srcOrd="0" destOrd="0" presId="urn:microsoft.com/office/officeart/2008/layout/LinedList"/>
    <dgm:cxn modelId="{7BC33E52-10F9-49EE-9C83-E6DA7208CD90}" srcId="{1FA14949-E2A9-4EE0-BD29-030BA4C6D7DC}" destId="{3B166B0A-CC2D-4DAA-942E-9252CA56A9AE}" srcOrd="5" destOrd="0" parTransId="{C176B8F3-1F9A-43B0-9F87-88432C3F43E8}" sibTransId="{2FBFE260-A5FD-4D2D-A34E-8AA17E86E954}"/>
    <dgm:cxn modelId="{05CBB83B-7E33-4A94-AE30-8F1DCEB67DE1}" srcId="{1FA14949-E2A9-4EE0-BD29-030BA4C6D7DC}" destId="{FCE554F2-E9F1-4646-BE05-22CB64715C4E}" srcOrd="3" destOrd="0" parTransId="{04302E77-0694-4CD2-9A7C-B3410BABC68B}" sibTransId="{B76BFEED-6885-4C6D-937D-A60FD1B0063F}"/>
    <dgm:cxn modelId="{42B6F2DD-99D9-4DFD-81CB-50106357B7CF}" type="presOf" srcId="{04BA763E-10A2-46FC-94E0-5103F7968138}" destId="{6D7F40E2-6AF8-49B1-B8FA-D5AD8D43C1FF}" srcOrd="0" destOrd="0" presId="urn:microsoft.com/office/officeart/2008/layout/LinedList"/>
    <dgm:cxn modelId="{C8DFF2C2-6803-44C1-A03C-BBF86FDB26F6}" type="presOf" srcId="{1FA14949-E2A9-4EE0-BD29-030BA4C6D7DC}" destId="{F77A030A-3DDB-4061-BCC9-794B8289AD8A}" srcOrd="0" destOrd="0" presId="urn:microsoft.com/office/officeart/2008/layout/LinedList"/>
    <dgm:cxn modelId="{85F27CD7-898E-4CC4-8B9E-CDC3F617B9C9}" type="presOf" srcId="{E5FD6EF4-535B-43B7-A7F0-D11B9C7BB08A}" destId="{B23CA56B-BDA2-4D5F-BFAF-C272992F8062}" srcOrd="0" destOrd="0" presId="urn:microsoft.com/office/officeart/2008/layout/LinedList"/>
    <dgm:cxn modelId="{22155B87-6D2F-4238-BC8E-01193B67C35A}" srcId="{1FA14949-E2A9-4EE0-BD29-030BA4C6D7DC}" destId="{B4DB881E-FDE3-4597-9B94-DDFF03E4A66F}" srcOrd="6" destOrd="0" parTransId="{81EF7713-B7BA-4C39-AE9C-101D3305474E}" sibTransId="{1E7A3811-F6F6-461F-BFD3-A519176275F8}"/>
    <dgm:cxn modelId="{C25F1D8E-2268-4286-A88D-DFADC2EAE64F}" srcId="{1FA14949-E2A9-4EE0-BD29-030BA4C6D7DC}" destId="{04BA763E-10A2-46FC-94E0-5103F7968138}" srcOrd="4" destOrd="0" parTransId="{91D368BB-3464-4C42-977A-2A932FB82A29}" sibTransId="{DD567830-1C94-496C-9663-3A46FB06C40D}"/>
    <dgm:cxn modelId="{663279C9-BED1-4167-BD45-D07297D019F3}" type="presOf" srcId="{FCE554F2-E9F1-4646-BE05-22CB64715C4E}" destId="{04D62391-7239-4935-A819-60E5EC61BDF4}" srcOrd="0" destOrd="0" presId="urn:microsoft.com/office/officeart/2008/layout/LinedList"/>
    <dgm:cxn modelId="{8ACAA011-0BCA-4C43-87FA-E14B683D5C76}" srcId="{1FA14949-E2A9-4EE0-BD29-030BA4C6D7DC}" destId="{71918CED-8969-4DB8-890B-80BD9BAAF611}" srcOrd="1" destOrd="0" parTransId="{85C73A0D-1152-4408-8BF9-36D94405A6FF}" sibTransId="{AC659296-FC17-4C36-B253-0DEF2C75A2CD}"/>
    <dgm:cxn modelId="{D11B9344-97F0-4919-9492-ACB5894A0E1B}" srcId="{1FA14949-E2A9-4EE0-BD29-030BA4C6D7DC}" destId="{762620B1-C978-427A-8201-D2833FFDBC2D}" srcOrd="2" destOrd="0" parTransId="{9FAD2475-CB7A-4180-8093-88076614A022}" sibTransId="{8F33F86F-D85A-4EBC-93E3-A37A646BDD41}"/>
    <dgm:cxn modelId="{1533992D-2B99-426E-8B98-BD01B7123D81}" type="presOf" srcId="{3B166B0A-CC2D-4DAA-942E-9252CA56A9AE}" destId="{4A33D12D-B61D-4290-89FE-519B8C50FF0C}" srcOrd="0" destOrd="0" presId="urn:microsoft.com/office/officeart/2008/layout/LinedList"/>
    <dgm:cxn modelId="{A24189AF-C40E-4D3C-ABE4-E4E14D65A434}" type="presParOf" srcId="{F77A030A-3DDB-4061-BCC9-794B8289AD8A}" destId="{75192625-31D7-4700-89BB-E042EB737BEF}" srcOrd="0" destOrd="0" presId="urn:microsoft.com/office/officeart/2008/layout/LinedList"/>
    <dgm:cxn modelId="{4969A63B-CCEF-4A21-9D35-0357E2FDF333}" type="presParOf" srcId="{F77A030A-3DDB-4061-BCC9-794B8289AD8A}" destId="{8C0F5B55-6FE6-4E04-952C-48466BE9F809}" srcOrd="1" destOrd="0" presId="urn:microsoft.com/office/officeart/2008/layout/LinedList"/>
    <dgm:cxn modelId="{9D32700D-DAC0-4900-8937-A7CF58A41F5D}" type="presParOf" srcId="{8C0F5B55-6FE6-4E04-952C-48466BE9F809}" destId="{B23CA56B-BDA2-4D5F-BFAF-C272992F8062}" srcOrd="0" destOrd="0" presId="urn:microsoft.com/office/officeart/2008/layout/LinedList"/>
    <dgm:cxn modelId="{411162BA-B1E8-42C5-8F6C-D3FE4C037B08}" type="presParOf" srcId="{8C0F5B55-6FE6-4E04-952C-48466BE9F809}" destId="{1DA8F3A3-92EE-47CC-A9C6-F6F19D1B7763}" srcOrd="1" destOrd="0" presId="urn:microsoft.com/office/officeart/2008/layout/LinedList"/>
    <dgm:cxn modelId="{4914A47B-63DC-4D0F-A896-866734982420}" type="presParOf" srcId="{F77A030A-3DDB-4061-BCC9-794B8289AD8A}" destId="{B7BF5EC3-6A56-4D5A-8934-32907B157B76}" srcOrd="2" destOrd="0" presId="urn:microsoft.com/office/officeart/2008/layout/LinedList"/>
    <dgm:cxn modelId="{615778A8-8309-4F57-983A-0CD2F940CA5D}" type="presParOf" srcId="{F77A030A-3DDB-4061-BCC9-794B8289AD8A}" destId="{7A65C650-26DE-416A-BABA-46F3F2BE1CF5}" srcOrd="3" destOrd="0" presId="urn:microsoft.com/office/officeart/2008/layout/LinedList"/>
    <dgm:cxn modelId="{37CFC4A9-903A-45B4-8C68-3F409032FD48}" type="presParOf" srcId="{7A65C650-26DE-416A-BABA-46F3F2BE1CF5}" destId="{D9B3358E-91AF-413D-B90B-56FDB5A9F224}" srcOrd="0" destOrd="0" presId="urn:microsoft.com/office/officeart/2008/layout/LinedList"/>
    <dgm:cxn modelId="{AB015DBC-4C19-47F1-AB95-75E233FF5A45}" type="presParOf" srcId="{7A65C650-26DE-416A-BABA-46F3F2BE1CF5}" destId="{1F31626E-DFE0-4C56-86E8-215609331F1F}" srcOrd="1" destOrd="0" presId="urn:microsoft.com/office/officeart/2008/layout/LinedList"/>
    <dgm:cxn modelId="{3C41D12B-720F-4BE2-9102-CD09541D9AB7}" type="presParOf" srcId="{F77A030A-3DDB-4061-BCC9-794B8289AD8A}" destId="{3D9EEC89-63B5-48F1-B824-6FE66916EF8E}" srcOrd="4" destOrd="0" presId="urn:microsoft.com/office/officeart/2008/layout/LinedList"/>
    <dgm:cxn modelId="{7B391044-C52B-4626-AF39-13882A4F18FF}" type="presParOf" srcId="{F77A030A-3DDB-4061-BCC9-794B8289AD8A}" destId="{2546E452-1794-4E7E-906E-31EDEC76028A}" srcOrd="5" destOrd="0" presId="urn:microsoft.com/office/officeart/2008/layout/LinedList"/>
    <dgm:cxn modelId="{76868AFE-224A-49EF-9E7F-70FA912588D5}" type="presParOf" srcId="{2546E452-1794-4E7E-906E-31EDEC76028A}" destId="{9DF7178B-8234-49F3-9955-05B57E94F194}" srcOrd="0" destOrd="0" presId="urn:microsoft.com/office/officeart/2008/layout/LinedList"/>
    <dgm:cxn modelId="{D6A2B70E-8A7D-478A-A5D2-20E83A47F37C}" type="presParOf" srcId="{2546E452-1794-4E7E-906E-31EDEC76028A}" destId="{30E2F4E1-9BF0-4A7D-B7B3-A8F656D8490F}" srcOrd="1" destOrd="0" presId="urn:microsoft.com/office/officeart/2008/layout/LinedList"/>
    <dgm:cxn modelId="{9EEAA7FE-21FF-4260-A935-8863CD4AB58E}" type="presParOf" srcId="{F77A030A-3DDB-4061-BCC9-794B8289AD8A}" destId="{6720C579-E52D-49D1-8989-66B5F0953EA2}" srcOrd="6" destOrd="0" presId="urn:microsoft.com/office/officeart/2008/layout/LinedList"/>
    <dgm:cxn modelId="{0289DD0F-911E-40E7-B82B-F7E5D2EC9C3A}" type="presParOf" srcId="{F77A030A-3DDB-4061-BCC9-794B8289AD8A}" destId="{0C0C52A2-298C-4495-A668-2C2B47E4DE24}" srcOrd="7" destOrd="0" presId="urn:microsoft.com/office/officeart/2008/layout/LinedList"/>
    <dgm:cxn modelId="{D8403BED-E673-40F1-A558-2D1828A22B13}" type="presParOf" srcId="{0C0C52A2-298C-4495-A668-2C2B47E4DE24}" destId="{04D62391-7239-4935-A819-60E5EC61BDF4}" srcOrd="0" destOrd="0" presId="urn:microsoft.com/office/officeart/2008/layout/LinedList"/>
    <dgm:cxn modelId="{10BA42F8-3109-4175-9076-55C9030339DB}" type="presParOf" srcId="{0C0C52A2-298C-4495-A668-2C2B47E4DE24}" destId="{DE7A0C8D-EB2E-44A1-862E-35269B1866FC}" srcOrd="1" destOrd="0" presId="urn:microsoft.com/office/officeart/2008/layout/LinedList"/>
    <dgm:cxn modelId="{F76BE334-42F0-47E7-A08B-7D4C9C541B5B}" type="presParOf" srcId="{F77A030A-3DDB-4061-BCC9-794B8289AD8A}" destId="{8A10FF11-7BA4-48F6-B9B3-307CC0AA8071}" srcOrd="8" destOrd="0" presId="urn:microsoft.com/office/officeart/2008/layout/LinedList"/>
    <dgm:cxn modelId="{FC4F8E33-A07E-4BBE-A1FF-0D81E876CBD6}" type="presParOf" srcId="{F77A030A-3DDB-4061-BCC9-794B8289AD8A}" destId="{836AACB2-919F-47ED-8E17-68A9F80F34F6}" srcOrd="9" destOrd="0" presId="urn:microsoft.com/office/officeart/2008/layout/LinedList"/>
    <dgm:cxn modelId="{E5522FCB-E9DC-4936-B3AD-059A956E9777}" type="presParOf" srcId="{836AACB2-919F-47ED-8E17-68A9F80F34F6}" destId="{6D7F40E2-6AF8-49B1-B8FA-D5AD8D43C1FF}" srcOrd="0" destOrd="0" presId="urn:microsoft.com/office/officeart/2008/layout/LinedList"/>
    <dgm:cxn modelId="{BA501966-9387-4CB0-AF67-864C6C945180}" type="presParOf" srcId="{836AACB2-919F-47ED-8E17-68A9F80F34F6}" destId="{22120107-20AA-47FF-B7C0-87576BCF36DF}" srcOrd="1" destOrd="0" presId="urn:microsoft.com/office/officeart/2008/layout/LinedList"/>
    <dgm:cxn modelId="{DC6D5558-E3A1-476B-BEC1-31D81040D72D}" type="presParOf" srcId="{F77A030A-3DDB-4061-BCC9-794B8289AD8A}" destId="{418EA696-4008-4992-AA1D-B6C0E8338226}" srcOrd="10" destOrd="0" presId="urn:microsoft.com/office/officeart/2008/layout/LinedList"/>
    <dgm:cxn modelId="{B6162A35-F460-4577-BA32-7C1FB5147862}" type="presParOf" srcId="{F77A030A-3DDB-4061-BCC9-794B8289AD8A}" destId="{C23D170B-F688-4F69-B77B-30348049B203}" srcOrd="11" destOrd="0" presId="urn:microsoft.com/office/officeart/2008/layout/LinedList"/>
    <dgm:cxn modelId="{AD679782-7BDE-42B6-B878-D8FEAC672DF4}" type="presParOf" srcId="{C23D170B-F688-4F69-B77B-30348049B203}" destId="{4A33D12D-B61D-4290-89FE-519B8C50FF0C}" srcOrd="0" destOrd="0" presId="urn:microsoft.com/office/officeart/2008/layout/LinedList"/>
    <dgm:cxn modelId="{C338F415-AD30-4984-8CD6-9DB836ADA860}" type="presParOf" srcId="{C23D170B-F688-4F69-B77B-30348049B203}" destId="{8217F58F-E88A-4F61-88EB-25C7D05DA248}" srcOrd="1" destOrd="0" presId="urn:microsoft.com/office/officeart/2008/layout/LinedList"/>
    <dgm:cxn modelId="{DA9ADA92-EBC4-4843-8175-7556A5F04ABA}" type="presParOf" srcId="{F77A030A-3DDB-4061-BCC9-794B8289AD8A}" destId="{4CA8884B-D6A0-402E-AD1C-931A87E1E2E9}" srcOrd="12" destOrd="0" presId="urn:microsoft.com/office/officeart/2008/layout/LinedList"/>
    <dgm:cxn modelId="{8A79DD20-80DC-4F02-A78D-B3A9857195B4}" type="presParOf" srcId="{F77A030A-3DDB-4061-BCC9-794B8289AD8A}" destId="{390106A4-5C77-4420-8363-ADA5E8CCFC87}" srcOrd="13" destOrd="0" presId="urn:microsoft.com/office/officeart/2008/layout/LinedList"/>
    <dgm:cxn modelId="{07711307-B5FD-41A2-9A53-09AB6C94FEA5}" type="presParOf" srcId="{390106A4-5C77-4420-8363-ADA5E8CCFC87}" destId="{4827B61F-02EB-458C-898D-4D8C870AD3CA}" srcOrd="0" destOrd="0" presId="urn:microsoft.com/office/officeart/2008/layout/LinedList"/>
    <dgm:cxn modelId="{DBD2C5F6-C40E-4649-B9A9-477EF1A095FA}" type="presParOf" srcId="{390106A4-5C77-4420-8363-ADA5E8CCFC87}" destId="{27B14C9B-8121-442D-AEF6-7EB26794C1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EE98DA-01E9-4085-9A91-B35A6850C3B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BD9345-956E-4724-ADCC-07D760A4809D}">
      <dgm:prSet custT="1"/>
      <dgm:spPr/>
      <dgm:t>
        <a:bodyPr/>
        <a:lstStyle/>
        <a:p>
          <a:pPr rtl="0"/>
          <a:r>
            <a:rPr lang="ru-RU" sz="1600" dirty="0" smtClean="0"/>
            <a:t>Посещение уроков молодого специалиста</a:t>
          </a:r>
          <a:endParaRPr lang="ru-RU" sz="1600" dirty="0"/>
        </a:p>
      </dgm:t>
    </dgm:pt>
    <dgm:pt modelId="{16CB8C68-2CFA-4BAB-A5B2-E8C873BCDA44}" type="parTrans" cxnId="{C8420A73-9918-472D-8219-9E670024FA0A}">
      <dgm:prSet/>
      <dgm:spPr/>
      <dgm:t>
        <a:bodyPr/>
        <a:lstStyle/>
        <a:p>
          <a:endParaRPr lang="ru-RU" sz="2000"/>
        </a:p>
      </dgm:t>
    </dgm:pt>
    <dgm:pt modelId="{04E3A008-B91D-4BB2-93D2-F0787E607168}" type="sibTrans" cxnId="{C8420A73-9918-472D-8219-9E670024FA0A}">
      <dgm:prSet/>
      <dgm:spPr/>
      <dgm:t>
        <a:bodyPr/>
        <a:lstStyle/>
        <a:p>
          <a:endParaRPr lang="ru-RU" sz="2000"/>
        </a:p>
      </dgm:t>
    </dgm:pt>
    <dgm:pt modelId="{430719D8-55E4-46C8-9F10-3217082EC71A}">
      <dgm:prSet custT="1"/>
      <dgm:spPr/>
      <dgm:t>
        <a:bodyPr/>
        <a:lstStyle/>
        <a:p>
          <a:pPr rtl="0"/>
          <a:r>
            <a:rPr lang="ru-RU" sz="1600" dirty="0" smtClean="0"/>
            <a:t>Посещение родительских собраний молодого специалиста</a:t>
          </a:r>
          <a:endParaRPr lang="ru-RU" sz="1600" dirty="0"/>
        </a:p>
      </dgm:t>
    </dgm:pt>
    <dgm:pt modelId="{14C452C2-A897-48C5-99E2-998F879A75C0}" type="parTrans" cxnId="{077BCAB2-1CB3-42D5-A8E1-6BB67952C155}">
      <dgm:prSet/>
      <dgm:spPr/>
      <dgm:t>
        <a:bodyPr/>
        <a:lstStyle/>
        <a:p>
          <a:endParaRPr lang="ru-RU" sz="2000"/>
        </a:p>
      </dgm:t>
    </dgm:pt>
    <dgm:pt modelId="{998009B2-E2FB-4116-9C7B-74CADE0D13D8}" type="sibTrans" cxnId="{077BCAB2-1CB3-42D5-A8E1-6BB67952C155}">
      <dgm:prSet/>
      <dgm:spPr/>
      <dgm:t>
        <a:bodyPr/>
        <a:lstStyle/>
        <a:p>
          <a:endParaRPr lang="ru-RU" sz="2000"/>
        </a:p>
      </dgm:t>
    </dgm:pt>
    <dgm:pt modelId="{96BC7396-DFB5-40A0-A295-0B37581C3939}">
      <dgm:prSet custT="1"/>
      <dgm:spPr/>
      <dgm:t>
        <a:bodyPr/>
        <a:lstStyle/>
        <a:p>
          <a:pPr rtl="0"/>
          <a:r>
            <a:rPr lang="ru-RU" sz="1600" dirty="0" smtClean="0"/>
            <a:t>Просмотр организации проектной деятельности</a:t>
          </a:r>
          <a:endParaRPr lang="ru-RU" sz="1600" dirty="0"/>
        </a:p>
      </dgm:t>
    </dgm:pt>
    <dgm:pt modelId="{4ABE2CE4-1CCF-4C9F-9EED-911453184EC6}" type="parTrans" cxnId="{F4F357FB-448D-4B0D-9D9C-A53D6971240B}">
      <dgm:prSet/>
      <dgm:spPr/>
      <dgm:t>
        <a:bodyPr/>
        <a:lstStyle/>
        <a:p>
          <a:endParaRPr lang="ru-RU" sz="2000"/>
        </a:p>
      </dgm:t>
    </dgm:pt>
    <dgm:pt modelId="{7B6C5110-657B-4BB3-8532-AA7CC5E5D1BC}" type="sibTrans" cxnId="{F4F357FB-448D-4B0D-9D9C-A53D6971240B}">
      <dgm:prSet/>
      <dgm:spPr/>
      <dgm:t>
        <a:bodyPr/>
        <a:lstStyle/>
        <a:p>
          <a:endParaRPr lang="ru-RU" sz="2000"/>
        </a:p>
      </dgm:t>
    </dgm:pt>
    <dgm:pt modelId="{17C65E5B-0590-4493-9015-8242A9FFC67F}">
      <dgm:prSet custT="1"/>
      <dgm:spPr/>
      <dgm:t>
        <a:bodyPr/>
        <a:lstStyle/>
        <a:p>
          <a:pPr rtl="0"/>
          <a:r>
            <a:rPr lang="ru-RU" sz="1600" dirty="0" smtClean="0"/>
            <a:t>Первое выступление молодого специалиста на заседании методического объединения</a:t>
          </a:r>
          <a:endParaRPr lang="ru-RU" sz="1600" dirty="0"/>
        </a:p>
      </dgm:t>
    </dgm:pt>
    <dgm:pt modelId="{8D51797B-EEDB-4D4E-8C66-23BE893A1BF5}" type="parTrans" cxnId="{3487E356-70E9-47B4-94A3-07F68ADAFB06}">
      <dgm:prSet/>
      <dgm:spPr/>
      <dgm:t>
        <a:bodyPr/>
        <a:lstStyle/>
        <a:p>
          <a:endParaRPr lang="ru-RU" sz="2000"/>
        </a:p>
      </dgm:t>
    </dgm:pt>
    <dgm:pt modelId="{E126E07A-6F95-4D02-928C-9D5F27887D25}" type="sibTrans" cxnId="{3487E356-70E9-47B4-94A3-07F68ADAFB06}">
      <dgm:prSet/>
      <dgm:spPr/>
      <dgm:t>
        <a:bodyPr/>
        <a:lstStyle/>
        <a:p>
          <a:endParaRPr lang="ru-RU" sz="2000"/>
        </a:p>
      </dgm:t>
    </dgm:pt>
    <dgm:pt modelId="{1286CED3-F908-495D-8873-78EC84BEBFEF}">
      <dgm:prSet custT="1"/>
      <dgm:spPr/>
      <dgm:t>
        <a:bodyPr/>
        <a:lstStyle/>
        <a:p>
          <a:pPr rtl="0"/>
          <a:r>
            <a:rPr lang="ru-RU" sz="1600" dirty="0" smtClean="0"/>
            <a:t>Анализ всех мероприятий</a:t>
          </a:r>
          <a:endParaRPr lang="ru-RU" sz="1600" dirty="0"/>
        </a:p>
      </dgm:t>
    </dgm:pt>
    <dgm:pt modelId="{A728DEA8-9990-47AB-905A-2A3D5B3DF009}" type="parTrans" cxnId="{E6C39ADB-9284-4275-A9F4-0621D8487726}">
      <dgm:prSet/>
      <dgm:spPr/>
      <dgm:t>
        <a:bodyPr/>
        <a:lstStyle/>
        <a:p>
          <a:endParaRPr lang="ru-RU"/>
        </a:p>
      </dgm:t>
    </dgm:pt>
    <dgm:pt modelId="{7B53FB3A-8116-457D-88E6-DF8FEAB2C3D9}" type="sibTrans" cxnId="{E6C39ADB-9284-4275-A9F4-0621D8487726}">
      <dgm:prSet/>
      <dgm:spPr/>
      <dgm:t>
        <a:bodyPr/>
        <a:lstStyle/>
        <a:p>
          <a:endParaRPr lang="ru-RU"/>
        </a:p>
      </dgm:t>
    </dgm:pt>
    <dgm:pt modelId="{2F68CFFD-B192-4742-9BB4-CA29229383C7}">
      <dgm:prSet custT="1"/>
      <dgm:spPr/>
      <dgm:t>
        <a:bodyPr/>
        <a:lstStyle/>
        <a:p>
          <a:pPr rtl="0"/>
          <a:r>
            <a:rPr lang="ru-RU" sz="1600" dirty="0" smtClean="0"/>
            <a:t>Составление личностно-ресурсных карт</a:t>
          </a:r>
          <a:endParaRPr lang="ru-RU" sz="1600" dirty="0"/>
        </a:p>
      </dgm:t>
    </dgm:pt>
    <dgm:pt modelId="{DB17D2B8-2024-4AAF-8DD1-C2084841D15D}" type="parTrans" cxnId="{07E21347-22CD-47B6-B0E2-84D10D8C62A9}">
      <dgm:prSet/>
      <dgm:spPr/>
      <dgm:t>
        <a:bodyPr/>
        <a:lstStyle/>
        <a:p>
          <a:endParaRPr lang="ru-RU"/>
        </a:p>
      </dgm:t>
    </dgm:pt>
    <dgm:pt modelId="{44F9416D-D47A-4909-A09F-2E68FE310F22}" type="sibTrans" cxnId="{07E21347-22CD-47B6-B0E2-84D10D8C62A9}">
      <dgm:prSet/>
      <dgm:spPr/>
      <dgm:t>
        <a:bodyPr/>
        <a:lstStyle/>
        <a:p>
          <a:endParaRPr lang="ru-RU"/>
        </a:p>
      </dgm:t>
    </dgm:pt>
    <dgm:pt modelId="{B1D55503-0ED6-4721-A0CD-F965759BC02E}" type="pres">
      <dgm:prSet presAssocID="{CDEE98DA-01E9-4085-9A91-B35A6850C3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E9B226A-59FF-401F-8207-AD988F269D7A}" type="pres">
      <dgm:prSet presAssocID="{2F68CFFD-B192-4742-9BB4-CA29229383C7}" presName="thickLine" presStyleLbl="alignNode1" presStyleIdx="0" presStyleCnt="6" custLinFactNeighborY="-35063"/>
      <dgm:spPr/>
    </dgm:pt>
    <dgm:pt modelId="{482B324B-A158-4D8E-9C17-D6BB60A66C73}" type="pres">
      <dgm:prSet presAssocID="{2F68CFFD-B192-4742-9BB4-CA29229383C7}" presName="horz1" presStyleCnt="0"/>
      <dgm:spPr/>
    </dgm:pt>
    <dgm:pt modelId="{59A43701-AC2B-4143-83CC-D153657C5AE9}" type="pres">
      <dgm:prSet presAssocID="{2F68CFFD-B192-4742-9BB4-CA29229383C7}" presName="tx1" presStyleLbl="revTx" presStyleIdx="0" presStyleCnt="6"/>
      <dgm:spPr/>
      <dgm:t>
        <a:bodyPr/>
        <a:lstStyle/>
        <a:p>
          <a:endParaRPr lang="ru-RU"/>
        </a:p>
      </dgm:t>
    </dgm:pt>
    <dgm:pt modelId="{B371AC94-15F8-4E19-B09F-373653DA7FB0}" type="pres">
      <dgm:prSet presAssocID="{2F68CFFD-B192-4742-9BB4-CA29229383C7}" presName="vert1" presStyleCnt="0"/>
      <dgm:spPr/>
    </dgm:pt>
    <dgm:pt modelId="{CA426CFE-C173-498F-A1DF-6E5E5D68748B}" type="pres">
      <dgm:prSet presAssocID="{A4BD9345-956E-4724-ADCC-07D760A4809D}" presName="thickLine" presStyleLbl="alignNode1" presStyleIdx="1" presStyleCnt="6"/>
      <dgm:spPr/>
    </dgm:pt>
    <dgm:pt modelId="{DB8AF666-5487-4476-BF10-C4A19D8CF780}" type="pres">
      <dgm:prSet presAssocID="{A4BD9345-956E-4724-ADCC-07D760A4809D}" presName="horz1" presStyleCnt="0"/>
      <dgm:spPr/>
    </dgm:pt>
    <dgm:pt modelId="{CBE20F9B-79D5-4E5E-9E53-99FDF3588ACD}" type="pres">
      <dgm:prSet presAssocID="{A4BD9345-956E-4724-ADCC-07D760A4809D}" presName="tx1" presStyleLbl="revTx" presStyleIdx="1" presStyleCnt="6"/>
      <dgm:spPr/>
      <dgm:t>
        <a:bodyPr/>
        <a:lstStyle/>
        <a:p>
          <a:endParaRPr lang="ru-RU"/>
        </a:p>
      </dgm:t>
    </dgm:pt>
    <dgm:pt modelId="{8186BE25-1F1F-4893-8F05-1F828EB18078}" type="pres">
      <dgm:prSet presAssocID="{A4BD9345-956E-4724-ADCC-07D760A4809D}" presName="vert1" presStyleCnt="0"/>
      <dgm:spPr/>
    </dgm:pt>
    <dgm:pt modelId="{48623017-FAFB-4CA9-92BD-1757F91922C4}" type="pres">
      <dgm:prSet presAssocID="{430719D8-55E4-46C8-9F10-3217082EC71A}" presName="thickLine" presStyleLbl="alignNode1" presStyleIdx="2" presStyleCnt="6"/>
      <dgm:spPr/>
    </dgm:pt>
    <dgm:pt modelId="{8F789E17-5410-49F4-9E33-9398A13B6A73}" type="pres">
      <dgm:prSet presAssocID="{430719D8-55E4-46C8-9F10-3217082EC71A}" presName="horz1" presStyleCnt="0"/>
      <dgm:spPr/>
    </dgm:pt>
    <dgm:pt modelId="{D7C5B81F-9CCE-4AAE-8552-B762FE49FCF0}" type="pres">
      <dgm:prSet presAssocID="{430719D8-55E4-46C8-9F10-3217082EC71A}" presName="tx1" presStyleLbl="revTx" presStyleIdx="2" presStyleCnt="6" custScaleY="130242"/>
      <dgm:spPr/>
      <dgm:t>
        <a:bodyPr/>
        <a:lstStyle/>
        <a:p>
          <a:endParaRPr lang="ru-RU"/>
        </a:p>
      </dgm:t>
    </dgm:pt>
    <dgm:pt modelId="{DF2DECDB-1E28-4B92-97C5-3209818DADB4}" type="pres">
      <dgm:prSet presAssocID="{430719D8-55E4-46C8-9F10-3217082EC71A}" presName="vert1" presStyleCnt="0"/>
      <dgm:spPr/>
    </dgm:pt>
    <dgm:pt modelId="{A4AC3B95-59F4-4EBD-A594-706149AF5DC8}" type="pres">
      <dgm:prSet presAssocID="{96BC7396-DFB5-40A0-A295-0B37581C3939}" presName="thickLine" presStyleLbl="alignNode1" presStyleIdx="3" presStyleCnt="6"/>
      <dgm:spPr/>
    </dgm:pt>
    <dgm:pt modelId="{406FC2D8-724B-4B7B-807F-30D5CD21B9BC}" type="pres">
      <dgm:prSet presAssocID="{96BC7396-DFB5-40A0-A295-0B37581C3939}" presName="horz1" presStyleCnt="0"/>
      <dgm:spPr/>
    </dgm:pt>
    <dgm:pt modelId="{8747777D-C53A-4AD0-8A77-A878F4B98D62}" type="pres">
      <dgm:prSet presAssocID="{96BC7396-DFB5-40A0-A295-0B37581C3939}" presName="tx1" presStyleLbl="revTx" presStyleIdx="3" presStyleCnt="6"/>
      <dgm:spPr/>
      <dgm:t>
        <a:bodyPr/>
        <a:lstStyle/>
        <a:p>
          <a:endParaRPr lang="ru-RU"/>
        </a:p>
      </dgm:t>
    </dgm:pt>
    <dgm:pt modelId="{028543FB-4441-42C9-A8A2-9C70147CFAC2}" type="pres">
      <dgm:prSet presAssocID="{96BC7396-DFB5-40A0-A295-0B37581C3939}" presName="vert1" presStyleCnt="0"/>
      <dgm:spPr/>
    </dgm:pt>
    <dgm:pt modelId="{ECA03593-8EA5-4B4A-BCD6-A17B3D36046B}" type="pres">
      <dgm:prSet presAssocID="{17C65E5B-0590-4493-9015-8242A9FFC67F}" presName="thickLine" presStyleLbl="alignNode1" presStyleIdx="4" presStyleCnt="6"/>
      <dgm:spPr/>
    </dgm:pt>
    <dgm:pt modelId="{92311BCF-4D92-43C0-9B9B-4FB3543651DE}" type="pres">
      <dgm:prSet presAssocID="{17C65E5B-0590-4493-9015-8242A9FFC67F}" presName="horz1" presStyleCnt="0"/>
      <dgm:spPr/>
    </dgm:pt>
    <dgm:pt modelId="{553FDA81-F75F-46E1-8F4D-4B7F06774690}" type="pres">
      <dgm:prSet presAssocID="{17C65E5B-0590-4493-9015-8242A9FFC67F}" presName="tx1" presStyleLbl="revTx" presStyleIdx="4" presStyleCnt="6" custScaleY="148570"/>
      <dgm:spPr/>
      <dgm:t>
        <a:bodyPr/>
        <a:lstStyle/>
        <a:p>
          <a:endParaRPr lang="ru-RU"/>
        </a:p>
      </dgm:t>
    </dgm:pt>
    <dgm:pt modelId="{289FA14E-3649-47CA-8E5B-E14A451975B3}" type="pres">
      <dgm:prSet presAssocID="{17C65E5B-0590-4493-9015-8242A9FFC67F}" presName="vert1" presStyleCnt="0"/>
      <dgm:spPr/>
    </dgm:pt>
    <dgm:pt modelId="{B5D9B326-DEDE-481E-9A92-B967C80FD681}" type="pres">
      <dgm:prSet presAssocID="{1286CED3-F908-495D-8873-78EC84BEBFEF}" presName="thickLine" presStyleLbl="alignNode1" presStyleIdx="5" presStyleCnt="6"/>
      <dgm:spPr/>
    </dgm:pt>
    <dgm:pt modelId="{AF4FAA5C-9D1C-456B-8354-D978FE47A3AE}" type="pres">
      <dgm:prSet presAssocID="{1286CED3-F908-495D-8873-78EC84BEBFEF}" presName="horz1" presStyleCnt="0"/>
      <dgm:spPr/>
    </dgm:pt>
    <dgm:pt modelId="{A4AB457F-D191-4F61-A6C8-AAE375916AFE}" type="pres">
      <dgm:prSet presAssocID="{1286CED3-F908-495D-8873-78EC84BEBFEF}" presName="tx1" presStyleLbl="revTx" presStyleIdx="5" presStyleCnt="6"/>
      <dgm:spPr/>
      <dgm:t>
        <a:bodyPr/>
        <a:lstStyle/>
        <a:p>
          <a:endParaRPr lang="ru-RU"/>
        </a:p>
      </dgm:t>
    </dgm:pt>
    <dgm:pt modelId="{FFB579E1-0A88-4747-BFEB-F7BA350CD2D2}" type="pres">
      <dgm:prSet presAssocID="{1286CED3-F908-495D-8873-78EC84BEBFEF}" presName="vert1" presStyleCnt="0"/>
      <dgm:spPr/>
    </dgm:pt>
  </dgm:ptLst>
  <dgm:cxnLst>
    <dgm:cxn modelId="{F4F357FB-448D-4B0D-9D9C-A53D6971240B}" srcId="{CDEE98DA-01E9-4085-9A91-B35A6850C3B1}" destId="{96BC7396-DFB5-40A0-A295-0B37581C3939}" srcOrd="3" destOrd="0" parTransId="{4ABE2CE4-1CCF-4C9F-9EED-911453184EC6}" sibTransId="{7B6C5110-657B-4BB3-8532-AA7CC5E5D1BC}"/>
    <dgm:cxn modelId="{DD6EBF7C-69F5-4DC0-80C7-9C65E9BC6260}" type="presOf" srcId="{A4BD9345-956E-4724-ADCC-07D760A4809D}" destId="{CBE20F9B-79D5-4E5E-9E53-99FDF3588ACD}" srcOrd="0" destOrd="0" presId="urn:microsoft.com/office/officeart/2008/layout/LinedList"/>
    <dgm:cxn modelId="{C8420A73-9918-472D-8219-9E670024FA0A}" srcId="{CDEE98DA-01E9-4085-9A91-B35A6850C3B1}" destId="{A4BD9345-956E-4724-ADCC-07D760A4809D}" srcOrd="1" destOrd="0" parTransId="{16CB8C68-2CFA-4BAB-A5B2-E8C873BCDA44}" sibTransId="{04E3A008-B91D-4BB2-93D2-F0787E607168}"/>
    <dgm:cxn modelId="{E6C39ADB-9284-4275-A9F4-0621D8487726}" srcId="{CDEE98DA-01E9-4085-9A91-B35A6850C3B1}" destId="{1286CED3-F908-495D-8873-78EC84BEBFEF}" srcOrd="5" destOrd="0" parTransId="{A728DEA8-9990-47AB-905A-2A3D5B3DF009}" sibTransId="{7B53FB3A-8116-457D-88E6-DF8FEAB2C3D9}"/>
    <dgm:cxn modelId="{3487E356-70E9-47B4-94A3-07F68ADAFB06}" srcId="{CDEE98DA-01E9-4085-9A91-B35A6850C3B1}" destId="{17C65E5B-0590-4493-9015-8242A9FFC67F}" srcOrd="4" destOrd="0" parTransId="{8D51797B-EEDB-4D4E-8C66-23BE893A1BF5}" sibTransId="{E126E07A-6F95-4D02-928C-9D5F27887D25}"/>
    <dgm:cxn modelId="{85467556-43CF-46AA-A127-3940A58B2A17}" type="presOf" srcId="{96BC7396-DFB5-40A0-A295-0B37581C3939}" destId="{8747777D-C53A-4AD0-8A77-A878F4B98D62}" srcOrd="0" destOrd="0" presId="urn:microsoft.com/office/officeart/2008/layout/LinedList"/>
    <dgm:cxn modelId="{73504369-6E3D-4121-B055-0F3B8ABF0B72}" type="presOf" srcId="{17C65E5B-0590-4493-9015-8242A9FFC67F}" destId="{553FDA81-F75F-46E1-8F4D-4B7F06774690}" srcOrd="0" destOrd="0" presId="urn:microsoft.com/office/officeart/2008/layout/LinedList"/>
    <dgm:cxn modelId="{B40C987B-AA3C-43DC-91DE-E00C70FA243F}" type="presOf" srcId="{1286CED3-F908-495D-8873-78EC84BEBFEF}" destId="{A4AB457F-D191-4F61-A6C8-AAE375916AFE}" srcOrd="0" destOrd="0" presId="urn:microsoft.com/office/officeart/2008/layout/LinedList"/>
    <dgm:cxn modelId="{07E21347-22CD-47B6-B0E2-84D10D8C62A9}" srcId="{CDEE98DA-01E9-4085-9A91-B35A6850C3B1}" destId="{2F68CFFD-B192-4742-9BB4-CA29229383C7}" srcOrd="0" destOrd="0" parTransId="{DB17D2B8-2024-4AAF-8DD1-C2084841D15D}" sibTransId="{44F9416D-D47A-4909-A09F-2E68FE310F22}"/>
    <dgm:cxn modelId="{39EBEF3C-13EB-48F0-8DDE-E45679B5AAFF}" type="presOf" srcId="{430719D8-55E4-46C8-9F10-3217082EC71A}" destId="{D7C5B81F-9CCE-4AAE-8552-B762FE49FCF0}" srcOrd="0" destOrd="0" presId="urn:microsoft.com/office/officeart/2008/layout/LinedList"/>
    <dgm:cxn modelId="{C06801F4-67D6-4363-8D4C-E4A397C870A7}" type="presOf" srcId="{2F68CFFD-B192-4742-9BB4-CA29229383C7}" destId="{59A43701-AC2B-4143-83CC-D153657C5AE9}" srcOrd="0" destOrd="0" presId="urn:microsoft.com/office/officeart/2008/layout/LinedList"/>
    <dgm:cxn modelId="{77C1AE87-B068-42A2-8E6A-F85B2258FFCD}" type="presOf" srcId="{CDEE98DA-01E9-4085-9A91-B35A6850C3B1}" destId="{B1D55503-0ED6-4721-A0CD-F965759BC02E}" srcOrd="0" destOrd="0" presId="urn:microsoft.com/office/officeart/2008/layout/LinedList"/>
    <dgm:cxn modelId="{077BCAB2-1CB3-42D5-A8E1-6BB67952C155}" srcId="{CDEE98DA-01E9-4085-9A91-B35A6850C3B1}" destId="{430719D8-55E4-46C8-9F10-3217082EC71A}" srcOrd="2" destOrd="0" parTransId="{14C452C2-A897-48C5-99E2-998F879A75C0}" sibTransId="{998009B2-E2FB-4116-9C7B-74CADE0D13D8}"/>
    <dgm:cxn modelId="{71894868-D4CB-4C88-9E0F-C5A76EB8E8DB}" type="presParOf" srcId="{B1D55503-0ED6-4721-A0CD-F965759BC02E}" destId="{1E9B226A-59FF-401F-8207-AD988F269D7A}" srcOrd="0" destOrd="0" presId="urn:microsoft.com/office/officeart/2008/layout/LinedList"/>
    <dgm:cxn modelId="{482367EA-1E8A-4686-A696-583F7F29DB6A}" type="presParOf" srcId="{B1D55503-0ED6-4721-A0CD-F965759BC02E}" destId="{482B324B-A158-4D8E-9C17-D6BB60A66C73}" srcOrd="1" destOrd="0" presId="urn:microsoft.com/office/officeart/2008/layout/LinedList"/>
    <dgm:cxn modelId="{5C075578-FF80-4E23-83E7-D3C55DA5504E}" type="presParOf" srcId="{482B324B-A158-4D8E-9C17-D6BB60A66C73}" destId="{59A43701-AC2B-4143-83CC-D153657C5AE9}" srcOrd="0" destOrd="0" presId="urn:microsoft.com/office/officeart/2008/layout/LinedList"/>
    <dgm:cxn modelId="{C180FB1D-CC70-4BA4-B09B-9451B2106B11}" type="presParOf" srcId="{482B324B-A158-4D8E-9C17-D6BB60A66C73}" destId="{B371AC94-15F8-4E19-B09F-373653DA7FB0}" srcOrd="1" destOrd="0" presId="urn:microsoft.com/office/officeart/2008/layout/LinedList"/>
    <dgm:cxn modelId="{99F3369B-12A4-4D21-9C04-F8E1476BAE47}" type="presParOf" srcId="{B1D55503-0ED6-4721-A0CD-F965759BC02E}" destId="{CA426CFE-C173-498F-A1DF-6E5E5D68748B}" srcOrd="2" destOrd="0" presId="urn:microsoft.com/office/officeart/2008/layout/LinedList"/>
    <dgm:cxn modelId="{B705361B-5798-4778-8821-C7B4602A2C85}" type="presParOf" srcId="{B1D55503-0ED6-4721-A0CD-F965759BC02E}" destId="{DB8AF666-5487-4476-BF10-C4A19D8CF780}" srcOrd="3" destOrd="0" presId="urn:microsoft.com/office/officeart/2008/layout/LinedList"/>
    <dgm:cxn modelId="{26DB3B52-F90C-43EC-A4AC-8221FD30E254}" type="presParOf" srcId="{DB8AF666-5487-4476-BF10-C4A19D8CF780}" destId="{CBE20F9B-79D5-4E5E-9E53-99FDF3588ACD}" srcOrd="0" destOrd="0" presId="urn:microsoft.com/office/officeart/2008/layout/LinedList"/>
    <dgm:cxn modelId="{78111BF1-5177-4526-AB8B-024289F68A0C}" type="presParOf" srcId="{DB8AF666-5487-4476-BF10-C4A19D8CF780}" destId="{8186BE25-1F1F-4893-8F05-1F828EB18078}" srcOrd="1" destOrd="0" presId="urn:microsoft.com/office/officeart/2008/layout/LinedList"/>
    <dgm:cxn modelId="{00758DA7-BAA0-4BE1-8A0A-4FE09B13B2AF}" type="presParOf" srcId="{B1D55503-0ED6-4721-A0CD-F965759BC02E}" destId="{48623017-FAFB-4CA9-92BD-1757F91922C4}" srcOrd="4" destOrd="0" presId="urn:microsoft.com/office/officeart/2008/layout/LinedList"/>
    <dgm:cxn modelId="{85C9FD99-7552-4FB2-A68F-CDBEA6F4D41F}" type="presParOf" srcId="{B1D55503-0ED6-4721-A0CD-F965759BC02E}" destId="{8F789E17-5410-49F4-9E33-9398A13B6A73}" srcOrd="5" destOrd="0" presId="urn:microsoft.com/office/officeart/2008/layout/LinedList"/>
    <dgm:cxn modelId="{626DD682-E3B7-438F-987D-6F1BB8000A0E}" type="presParOf" srcId="{8F789E17-5410-49F4-9E33-9398A13B6A73}" destId="{D7C5B81F-9CCE-4AAE-8552-B762FE49FCF0}" srcOrd="0" destOrd="0" presId="urn:microsoft.com/office/officeart/2008/layout/LinedList"/>
    <dgm:cxn modelId="{87D3ADF0-092C-447F-9D05-D583963A797A}" type="presParOf" srcId="{8F789E17-5410-49F4-9E33-9398A13B6A73}" destId="{DF2DECDB-1E28-4B92-97C5-3209818DADB4}" srcOrd="1" destOrd="0" presId="urn:microsoft.com/office/officeart/2008/layout/LinedList"/>
    <dgm:cxn modelId="{F23885D0-5A3F-4094-B530-C2C463B654F4}" type="presParOf" srcId="{B1D55503-0ED6-4721-A0CD-F965759BC02E}" destId="{A4AC3B95-59F4-4EBD-A594-706149AF5DC8}" srcOrd="6" destOrd="0" presId="urn:microsoft.com/office/officeart/2008/layout/LinedList"/>
    <dgm:cxn modelId="{F210C27E-1D70-444E-9D9B-2F9EE819CA90}" type="presParOf" srcId="{B1D55503-0ED6-4721-A0CD-F965759BC02E}" destId="{406FC2D8-724B-4B7B-807F-30D5CD21B9BC}" srcOrd="7" destOrd="0" presId="urn:microsoft.com/office/officeart/2008/layout/LinedList"/>
    <dgm:cxn modelId="{A9CEDC0B-87BB-4C76-8A39-67D5A6F2154B}" type="presParOf" srcId="{406FC2D8-724B-4B7B-807F-30D5CD21B9BC}" destId="{8747777D-C53A-4AD0-8A77-A878F4B98D62}" srcOrd="0" destOrd="0" presId="urn:microsoft.com/office/officeart/2008/layout/LinedList"/>
    <dgm:cxn modelId="{DD18CE69-AB58-40AA-9864-A29A8DBEC21E}" type="presParOf" srcId="{406FC2D8-724B-4B7B-807F-30D5CD21B9BC}" destId="{028543FB-4441-42C9-A8A2-9C70147CFAC2}" srcOrd="1" destOrd="0" presId="urn:microsoft.com/office/officeart/2008/layout/LinedList"/>
    <dgm:cxn modelId="{C0F6CCE9-0BB7-4753-9FA2-589E975C24B8}" type="presParOf" srcId="{B1D55503-0ED6-4721-A0CD-F965759BC02E}" destId="{ECA03593-8EA5-4B4A-BCD6-A17B3D36046B}" srcOrd="8" destOrd="0" presId="urn:microsoft.com/office/officeart/2008/layout/LinedList"/>
    <dgm:cxn modelId="{43A899AE-7BC0-4719-994C-169B9530F19A}" type="presParOf" srcId="{B1D55503-0ED6-4721-A0CD-F965759BC02E}" destId="{92311BCF-4D92-43C0-9B9B-4FB3543651DE}" srcOrd="9" destOrd="0" presId="urn:microsoft.com/office/officeart/2008/layout/LinedList"/>
    <dgm:cxn modelId="{FFD54BBE-F9A2-4000-AE3B-E82DA3012F1C}" type="presParOf" srcId="{92311BCF-4D92-43C0-9B9B-4FB3543651DE}" destId="{553FDA81-F75F-46E1-8F4D-4B7F06774690}" srcOrd="0" destOrd="0" presId="urn:microsoft.com/office/officeart/2008/layout/LinedList"/>
    <dgm:cxn modelId="{6009A8A6-F887-4879-85EA-DA38D850247C}" type="presParOf" srcId="{92311BCF-4D92-43C0-9B9B-4FB3543651DE}" destId="{289FA14E-3649-47CA-8E5B-E14A451975B3}" srcOrd="1" destOrd="0" presId="urn:microsoft.com/office/officeart/2008/layout/LinedList"/>
    <dgm:cxn modelId="{04114513-63BF-48AB-85DF-A59BC5699F0B}" type="presParOf" srcId="{B1D55503-0ED6-4721-A0CD-F965759BC02E}" destId="{B5D9B326-DEDE-481E-9A92-B967C80FD681}" srcOrd="10" destOrd="0" presId="urn:microsoft.com/office/officeart/2008/layout/LinedList"/>
    <dgm:cxn modelId="{BA11C1EB-109A-4F49-A938-ABD6E9935821}" type="presParOf" srcId="{B1D55503-0ED6-4721-A0CD-F965759BC02E}" destId="{AF4FAA5C-9D1C-456B-8354-D978FE47A3AE}" srcOrd="11" destOrd="0" presId="urn:microsoft.com/office/officeart/2008/layout/LinedList"/>
    <dgm:cxn modelId="{3AC7A788-6C33-4CCE-B0C8-19C43060BD56}" type="presParOf" srcId="{AF4FAA5C-9D1C-456B-8354-D978FE47A3AE}" destId="{A4AB457F-D191-4F61-A6C8-AAE375916AFE}" srcOrd="0" destOrd="0" presId="urn:microsoft.com/office/officeart/2008/layout/LinedList"/>
    <dgm:cxn modelId="{1CB3D8DF-5006-4199-8657-8E9BBC5D7873}" type="presParOf" srcId="{AF4FAA5C-9D1C-456B-8354-D978FE47A3AE}" destId="{FFB579E1-0A88-4747-BFEB-F7BA350CD2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A14949-E2A9-4EE0-BD29-030BA4C6D7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FD6EF4-535B-43B7-A7F0-D11B9C7BB08A}">
      <dgm:prSet/>
      <dgm:spPr/>
      <dgm:t>
        <a:bodyPr/>
        <a:lstStyle/>
        <a:p>
          <a:pPr rtl="0"/>
          <a:r>
            <a:rPr lang="ru-RU" dirty="0" smtClean="0"/>
            <a:t>Открытые уроки молодого специалиста</a:t>
          </a:r>
          <a:endParaRPr lang="ru-RU" dirty="0"/>
        </a:p>
      </dgm:t>
    </dgm:pt>
    <dgm:pt modelId="{07DFA20F-5E37-40E6-A790-4D77A1FAEF7D}" type="parTrans" cxnId="{EC823FAC-A062-4176-9E93-5E99BF018DF7}">
      <dgm:prSet/>
      <dgm:spPr/>
      <dgm:t>
        <a:bodyPr/>
        <a:lstStyle/>
        <a:p>
          <a:endParaRPr lang="ru-RU"/>
        </a:p>
      </dgm:t>
    </dgm:pt>
    <dgm:pt modelId="{C0A1492C-933E-413B-84F5-DC57816F709C}" type="sibTrans" cxnId="{EC823FAC-A062-4176-9E93-5E99BF018DF7}">
      <dgm:prSet/>
      <dgm:spPr/>
      <dgm:t>
        <a:bodyPr/>
        <a:lstStyle/>
        <a:p>
          <a:endParaRPr lang="ru-RU"/>
        </a:p>
      </dgm:t>
    </dgm:pt>
    <dgm:pt modelId="{71918CED-8969-4DB8-890B-80BD9BAAF611}">
      <dgm:prSet/>
      <dgm:spPr/>
      <dgm:t>
        <a:bodyPr/>
        <a:lstStyle/>
        <a:p>
          <a:pPr rtl="0"/>
          <a:r>
            <a:rPr lang="ru-RU" dirty="0" smtClean="0"/>
            <a:t>Самоанализ молодым специалистом своих уроков</a:t>
          </a:r>
          <a:endParaRPr lang="ru-RU" dirty="0"/>
        </a:p>
      </dgm:t>
    </dgm:pt>
    <dgm:pt modelId="{85C73A0D-1152-4408-8BF9-36D94405A6FF}" type="parTrans" cxnId="{8ACAA011-0BCA-4C43-87FA-E14B683D5C76}">
      <dgm:prSet/>
      <dgm:spPr/>
      <dgm:t>
        <a:bodyPr/>
        <a:lstStyle/>
        <a:p>
          <a:endParaRPr lang="ru-RU"/>
        </a:p>
      </dgm:t>
    </dgm:pt>
    <dgm:pt modelId="{AC659296-FC17-4C36-B253-0DEF2C75A2CD}" type="sibTrans" cxnId="{8ACAA011-0BCA-4C43-87FA-E14B683D5C76}">
      <dgm:prSet/>
      <dgm:spPr/>
      <dgm:t>
        <a:bodyPr/>
        <a:lstStyle/>
        <a:p>
          <a:endParaRPr lang="ru-RU"/>
        </a:p>
      </dgm:t>
    </dgm:pt>
    <dgm:pt modelId="{762620B1-C978-427A-8201-D2833FFDBC2D}">
      <dgm:prSet/>
      <dgm:spPr/>
      <dgm:t>
        <a:bodyPr/>
        <a:lstStyle/>
        <a:p>
          <a:pPr rtl="0"/>
          <a:r>
            <a:rPr lang="ru-RU" dirty="0" smtClean="0"/>
            <a:t>Подготовка к аттестации и аттестация молодого специалиста</a:t>
          </a:r>
          <a:endParaRPr lang="ru-RU" dirty="0"/>
        </a:p>
      </dgm:t>
    </dgm:pt>
    <dgm:pt modelId="{9FAD2475-CB7A-4180-8093-88076614A022}" type="parTrans" cxnId="{D11B9344-97F0-4919-9492-ACB5894A0E1B}">
      <dgm:prSet/>
      <dgm:spPr/>
      <dgm:t>
        <a:bodyPr/>
        <a:lstStyle/>
        <a:p>
          <a:endParaRPr lang="ru-RU"/>
        </a:p>
      </dgm:t>
    </dgm:pt>
    <dgm:pt modelId="{8F33F86F-D85A-4EBC-93E3-A37A646BDD41}" type="sibTrans" cxnId="{D11B9344-97F0-4919-9492-ACB5894A0E1B}">
      <dgm:prSet/>
      <dgm:spPr/>
      <dgm:t>
        <a:bodyPr/>
        <a:lstStyle/>
        <a:p>
          <a:endParaRPr lang="ru-RU"/>
        </a:p>
      </dgm:t>
    </dgm:pt>
    <dgm:pt modelId="{FCE554F2-E9F1-4646-BE05-22CB64715C4E}">
      <dgm:prSet/>
      <dgm:spPr/>
      <dgm:t>
        <a:bodyPr/>
        <a:lstStyle/>
        <a:p>
          <a:pPr rtl="0"/>
          <a:r>
            <a:rPr lang="ru-RU" dirty="0" smtClean="0"/>
            <a:t>Участие молодого специалиста в профессиональных конкурсах</a:t>
          </a:r>
          <a:endParaRPr lang="ru-RU" dirty="0"/>
        </a:p>
      </dgm:t>
    </dgm:pt>
    <dgm:pt modelId="{04302E77-0694-4CD2-9A7C-B3410BABC68B}" type="parTrans" cxnId="{05CBB83B-7E33-4A94-AE30-8F1DCEB67DE1}">
      <dgm:prSet/>
      <dgm:spPr/>
      <dgm:t>
        <a:bodyPr/>
        <a:lstStyle/>
        <a:p>
          <a:endParaRPr lang="ru-RU"/>
        </a:p>
      </dgm:t>
    </dgm:pt>
    <dgm:pt modelId="{B76BFEED-6885-4C6D-937D-A60FD1B0063F}" type="sibTrans" cxnId="{05CBB83B-7E33-4A94-AE30-8F1DCEB67DE1}">
      <dgm:prSet/>
      <dgm:spPr/>
      <dgm:t>
        <a:bodyPr/>
        <a:lstStyle/>
        <a:p>
          <a:endParaRPr lang="ru-RU"/>
        </a:p>
      </dgm:t>
    </dgm:pt>
    <dgm:pt modelId="{04BA763E-10A2-46FC-94E0-5103F7968138}">
      <dgm:prSet/>
      <dgm:spPr/>
      <dgm:t>
        <a:bodyPr/>
        <a:lstStyle/>
        <a:p>
          <a:pPr rtl="0"/>
          <a:r>
            <a:rPr lang="ru-RU" dirty="0" smtClean="0"/>
            <a:t>Выступления молодого специалиста на педсоветах и методических объединениях</a:t>
          </a:r>
          <a:endParaRPr lang="ru-RU" dirty="0"/>
        </a:p>
      </dgm:t>
    </dgm:pt>
    <dgm:pt modelId="{91D368BB-3464-4C42-977A-2A932FB82A29}" type="parTrans" cxnId="{C25F1D8E-2268-4286-A88D-DFADC2EAE64F}">
      <dgm:prSet/>
      <dgm:spPr/>
      <dgm:t>
        <a:bodyPr/>
        <a:lstStyle/>
        <a:p>
          <a:endParaRPr lang="ru-RU"/>
        </a:p>
      </dgm:t>
    </dgm:pt>
    <dgm:pt modelId="{DD567830-1C94-496C-9663-3A46FB06C40D}" type="sibTrans" cxnId="{C25F1D8E-2268-4286-A88D-DFADC2EAE64F}">
      <dgm:prSet/>
      <dgm:spPr/>
      <dgm:t>
        <a:bodyPr/>
        <a:lstStyle/>
        <a:p>
          <a:endParaRPr lang="ru-RU"/>
        </a:p>
      </dgm:t>
    </dgm:pt>
    <dgm:pt modelId="{F77A030A-3DDB-4061-BCC9-794B8289AD8A}" type="pres">
      <dgm:prSet presAssocID="{1FA14949-E2A9-4EE0-BD29-030BA4C6D7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192625-31D7-4700-89BB-E042EB737BEF}" type="pres">
      <dgm:prSet presAssocID="{E5FD6EF4-535B-43B7-A7F0-D11B9C7BB08A}" presName="thickLine" presStyleLbl="alignNode1" presStyleIdx="0" presStyleCnt="5"/>
      <dgm:spPr/>
    </dgm:pt>
    <dgm:pt modelId="{8C0F5B55-6FE6-4E04-952C-48466BE9F809}" type="pres">
      <dgm:prSet presAssocID="{E5FD6EF4-535B-43B7-A7F0-D11B9C7BB08A}" presName="horz1" presStyleCnt="0"/>
      <dgm:spPr/>
    </dgm:pt>
    <dgm:pt modelId="{B23CA56B-BDA2-4D5F-BFAF-C272992F8062}" type="pres">
      <dgm:prSet presAssocID="{E5FD6EF4-535B-43B7-A7F0-D11B9C7BB08A}" presName="tx1" presStyleLbl="revTx" presStyleIdx="0" presStyleCnt="5"/>
      <dgm:spPr/>
      <dgm:t>
        <a:bodyPr/>
        <a:lstStyle/>
        <a:p>
          <a:endParaRPr lang="ru-RU"/>
        </a:p>
      </dgm:t>
    </dgm:pt>
    <dgm:pt modelId="{1DA8F3A3-92EE-47CC-A9C6-F6F19D1B7763}" type="pres">
      <dgm:prSet presAssocID="{E5FD6EF4-535B-43B7-A7F0-D11B9C7BB08A}" presName="vert1" presStyleCnt="0"/>
      <dgm:spPr/>
    </dgm:pt>
    <dgm:pt modelId="{B7BF5EC3-6A56-4D5A-8934-32907B157B76}" type="pres">
      <dgm:prSet presAssocID="{71918CED-8969-4DB8-890B-80BD9BAAF611}" presName="thickLine" presStyleLbl="alignNode1" presStyleIdx="1" presStyleCnt="5"/>
      <dgm:spPr/>
    </dgm:pt>
    <dgm:pt modelId="{7A65C650-26DE-416A-BABA-46F3F2BE1CF5}" type="pres">
      <dgm:prSet presAssocID="{71918CED-8969-4DB8-890B-80BD9BAAF611}" presName="horz1" presStyleCnt="0"/>
      <dgm:spPr/>
    </dgm:pt>
    <dgm:pt modelId="{D9B3358E-91AF-413D-B90B-56FDB5A9F224}" type="pres">
      <dgm:prSet presAssocID="{71918CED-8969-4DB8-890B-80BD9BAAF611}" presName="tx1" presStyleLbl="revTx" presStyleIdx="1" presStyleCnt="5"/>
      <dgm:spPr/>
      <dgm:t>
        <a:bodyPr/>
        <a:lstStyle/>
        <a:p>
          <a:endParaRPr lang="ru-RU"/>
        </a:p>
      </dgm:t>
    </dgm:pt>
    <dgm:pt modelId="{1F31626E-DFE0-4C56-86E8-215609331F1F}" type="pres">
      <dgm:prSet presAssocID="{71918CED-8969-4DB8-890B-80BD9BAAF611}" presName="vert1" presStyleCnt="0"/>
      <dgm:spPr/>
    </dgm:pt>
    <dgm:pt modelId="{3D9EEC89-63B5-48F1-B824-6FE66916EF8E}" type="pres">
      <dgm:prSet presAssocID="{762620B1-C978-427A-8201-D2833FFDBC2D}" presName="thickLine" presStyleLbl="alignNode1" presStyleIdx="2" presStyleCnt="5"/>
      <dgm:spPr/>
    </dgm:pt>
    <dgm:pt modelId="{2546E452-1794-4E7E-906E-31EDEC76028A}" type="pres">
      <dgm:prSet presAssocID="{762620B1-C978-427A-8201-D2833FFDBC2D}" presName="horz1" presStyleCnt="0"/>
      <dgm:spPr/>
    </dgm:pt>
    <dgm:pt modelId="{9DF7178B-8234-49F3-9955-05B57E94F194}" type="pres">
      <dgm:prSet presAssocID="{762620B1-C978-427A-8201-D2833FFDBC2D}" presName="tx1" presStyleLbl="revTx" presStyleIdx="2" presStyleCnt="5"/>
      <dgm:spPr/>
      <dgm:t>
        <a:bodyPr/>
        <a:lstStyle/>
        <a:p>
          <a:endParaRPr lang="ru-RU"/>
        </a:p>
      </dgm:t>
    </dgm:pt>
    <dgm:pt modelId="{30E2F4E1-9BF0-4A7D-B7B3-A8F656D8490F}" type="pres">
      <dgm:prSet presAssocID="{762620B1-C978-427A-8201-D2833FFDBC2D}" presName="vert1" presStyleCnt="0"/>
      <dgm:spPr/>
    </dgm:pt>
    <dgm:pt modelId="{6720C579-E52D-49D1-8989-66B5F0953EA2}" type="pres">
      <dgm:prSet presAssocID="{FCE554F2-E9F1-4646-BE05-22CB64715C4E}" presName="thickLine" presStyleLbl="alignNode1" presStyleIdx="3" presStyleCnt="5"/>
      <dgm:spPr/>
    </dgm:pt>
    <dgm:pt modelId="{0C0C52A2-298C-4495-A668-2C2B47E4DE24}" type="pres">
      <dgm:prSet presAssocID="{FCE554F2-E9F1-4646-BE05-22CB64715C4E}" presName="horz1" presStyleCnt="0"/>
      <dgm:spPr/>
    </dgm:pt>
    <dgm:pt modelId="{04D62391-7239-4935-A819-60E5EC61BDF4}" type="pres">
      <dgm:prSet presAssocID="{FCE554F2-E9F1-4646-BE05-22CB64715C4E}" presName="tx1" presStyleLbl="revTx" presStyleIdx="3" presStyleCnt="5"/>
      <dgm:spPr/>
      <dgm:t>
        <a:bodyPr/>
        <a:lstStyle/>
        <a:p>
          <a:endParaRPr lang="ru-RU"/>
        </a:p>
      </dgm:t>
    </dgm:pt>
    <dgm:pt modelId="{DE7A0C8D-EB2E-44A1-862E-35269B1866FC}" type="pres">
      <dgm:prSet presAssocID="{FCE554F2-E9F1-4646-BE05-22CB64715C4E}" presName="vert1" presStyleCnt="0"/>
      <dgm:spPr/>
    </dgm:pt>
    <dgm:pt modelId="{8A10FF11-7BA4-48F6-B9B3-307CC0AA8071}" type="pres">
      <dgm:prSet presAssocID="{04BA763E-10A2-46FC-94E0-5103F7968138}" presName="thickLine" presStyleLbl="alignNode1" presStyleIdx="4" presStyleCnt="5"/>
      <dgm:spPr/>
    </dgm:pt>
    <dgm:pt modelId="{836AACB2-919F-47ED-8E17-68A9F80F34F6}" type="pres">
      <dgm:prSet presAssocID="{04BA763E-10A2-46FC-94E0-5103F7968138}" presName="horz1" presStyleCnt="0"/>
      <dgm:spPr/>
    </dgm:pt>
    <dgm:pt modelId="{6D7F40E2-6AF8-49B1-B8FA-D5AD8D43C1FF}" type="pres">
      <dgm:prSet presAssocID="{04BA763E-10A2-46FC-94E0-5103F7968138}" presName="tx1" presStyleLbl="revTx" presStyleIdx="4" presStyleCnt="5"/>
      <dgm:spPr/>
      <dgm:t>
        <a:bodyPr/>
        <a:lstStyle/>
        <a:p>
          <a:endParaRPr lang="ru-RU"/>
        </a:p>
      </dgm:t>
    </dgm:pt>
    <dgm:pt modelId="{22120107-20AA-47FF-B7C0-87576BCF36DF}" type="pres">
      <dgm:prSet presAssocID="{04BA763E-10A2-46FC-94E0-5103F7968138}" presName="vert1" presStyleCnt="0"/>
      <dgm:spPr/>
    </dgm:pt>
  </dgm:ptLst>
  <dgm:cxnLst>
    <dgm:cxn modelId="{5479AA64-237C-4C00-BE86-08FC1E707ADF}" type="presOf" srcId="{FCE554F2-E9F1-4646-BE05-22CB64715C4E}" destId="{04D62391-7239-4935-A819-60E5EC61BDF4}" srcOrd="0" destOrd="0" presId="urn:microsoft.com/office/officeart/2008/layout/LinedList"/>
    <dgm:cxn modelId="{8ACAA011-0BCA-4C43-87FA-E14B683D5C76}" srcId="{1FA14949-E2A9-4EE0-BD29-030BA4C6D7DC}" destId="{71918CED-8969-4DB8-890B-80BD9BAAF611}" srcOrd="1" destOrd="0" parTransId="{85C73A0D-1152-4408-8BF9-36D94405A6FF}" sibTransId="{AC659296-FC17-4C36-B253-0DEF2C75A2CD}"/>
    <dgm:cxn modelId="{EC823FAC-A062-4176-9E93-5E99BF018DF7}" srcId="{1FA14949-E2A9-4EE0-BD29-030BA4C6D7DC}" destId="{E5FD6EF4-535B-43B7-A7F0-D11B9C7BB08A}" srcOrd="0" destOrd="0" parTransId="{07DFA20F-5E37-40E6-A790-4D77A1FAEF7D}" sibTransId="{C0A1492C-933E-413B-84F5-DC57816F709C}"/>
    <dgm:cxn modelId="{EC12B657-C300-4D84-965B-64A18A7DB961}" type="presOf" srcId="{762620B1-C978-427A-8201-D2833FFDBC2D}" destId="{9DF7178B-8234-49F3-9955-05B57E94F194}" srcOrd="0" destOrd="0" presId="urn:microsoft.com/office/officeart/2008/layout/LinedList"/>
    <dgm:cxn modelId="{D11B9344-97F0-4919-9492-ACB5894A0E1B}" srcId="{1FA14949-E2A9-4EE0-BD29-030BA4C6D7DC}" destId="{762620B1-C978-427A-8201-D2833FFDBC2D}" srcOrd="2" destOrd="0" parTransId="{9FAD2475-CB7A-4180-8093-88076614A022}" sibTransId="{8F33F86F-D85A-4EBC-93E3-A37A646BDD41}"/>
    <dgm:cxn modelId="{87228C31-FE95-4E68-B63A-5A06B8C75FE7}" type="presOf" srcId="{71918CED-8969-4DB8-890B-80BD9BAAF611}" destId="{D9B3358E-91AF-413D-B90B-56FDB5A9F224}" srcOrd="0" destOrd="0" presId="urn:microsoft.com/office/officeart/2008/layout/LinedList"/>
    <dgm:cxn modelId="{C25F1D8E-2268-4286-A88D-DFADC2EAE64F}" srcId="{1FA14949-E2A9-4EE0-BD29-030BA4C6D7DC}" destId="{04BA763E-10A2-46FC-94E0-5103F7968138}" srcOrd="4" destOrd="0" parTransId="{91D368BB-3464-4C42-977A-2A932FB82A29}" sibTransId="{DD567830-1C94-496C-9663-3A46FB06C40D}"/>
    <dgm:cxn modelId="{05CBB83B-7E33-4A94-AE30-8F1DCEB67DE1}" srcId="{1FA14949-E2A9-4EE0-BD29-030BA4C6D7DC}" destId="{FCE554F2-E9F1-4646-BE05-22CB64715C4E}" srcOrd="3" destOrd="0" parTransId="{04302E77-0694-4CD2-9A7C-B3410BABC68B}" sibTransId="{B76BFEED-6885-4C6D-937D-A60FD1B0063F}"/>
    <dgm:cxn modelId="{9AEC668B-4BF2-4378-AE08-25E9DDC55291}" type="presOf" srcId="{04BA763E-10A2-46FC-94E0-5103F7968138}" destId="{6D7F40E2-6AF8-49B1-B8FA-D5AD8D43C1FF}" srcOrd="0" destOrd="0" presId="urn:microsoft.com/office/officeart/2008/layout/LinedList"/>
    <dgm:cxn modelId="{053371B9-1699-46A3-B6A0-8467591F2B39}" type="presOf" srcId="{E5FD6EF4-535B-43B7-A7F0-D11B9C7BB08A}" destId="{B23CA56B-BDA2-4D5F-BFAF-C272992F8062}" srcOrd="0" destOrd="0" presId="urn:microsoft.com/office/officeart/2008/layout/LinedList"/>
    <dgm:cxn modelId="{89D60374-44F2-4182-9008-4313F321C5D5}" type="presOf" srcId="{1FA14949-E2A9-4EE0-BD29-030BA4C6D7DC}" destId="{F77A030A-3DDB-4061-BCC9-794B8289AD8A}" srcOrd="0" destOrd="0" presId="urn:microsoft.com/office/officeart/2008/layout/LinedList"/>
    <dgm:cxn modelId="{08EE3B7B-13A5-433F-9B48-4B5C5F163D77}" type="presParOf" srcId="{F77A030A-3DDB-4061-BCC9-794B8289AD8A}" destId="{75192625-31D7-4700-89BB-E042EB737BEF}" srcOrd="0" destOrd="0" presId="urn:microsoft.com/office/officeart/2008/layout/LinedList"/>
    <dgm:cxn modelId="{8FE0D4DA-0A75-4BD9-9748-C06B0EBF3626}" type="presParOf" srcId="{F77A030A-3DDB-4061-BCC9-794B8289AD8A}" destId="{8C0F5B55-6FE6-4E04-952C-48466BE9F809}" srcOrd="1" destOrd="0" presId="urn:microsoft.com/office/officeart/2008/layout/LinedList"/>
    <dgm:cxn modelId="{9EBCAFF1-35A6-49BE-8DB6-97260F1D69E0}" type="presParOf" srcId="{8C0F5B55-6FE6-4E04-952C-48466BE9F809}" destId="{B23CA56B-BDA2-4D5F-BFAF-C272992F8062}" srcOrd="0" destOrd="0" presId="urn:microsoft.com/office/officeart/2008/layout/LinedList"/>
    <dgm:cxn modelId="{404425F5-431F-44ED-9F02-C0B6FC3ED365}" type="presParOf" srcId="{8C0F5B55-6FE6-4E04-952C-48466BE9F809}" destId="{1DA8F3A3-92EE-47CC-A9C6-F6F19D1B7763}" srcOrd="1" destOrd="0" presId="urn:microsoft.com/office/officeart/2008/layout/LinedList"/>
    <dgm:cxn modelId="{7B9AAEF0-BF17-4B5A-BE13-5DD2851F41B8}" type="presParOf" srcId="{F77A030A-3DDB-4061-BCC9-794B8289AD8A}" destId="{B7BF5EC3-6A56-4D5A-8934-32907B157B76}" srcOrd="2" destOrd="0" presId="urn:microsoft.com/office/officeart/2008/layout/LinedList"/>
    <dgm:cxn modelId="{DF610BE6-B70A-4381-B231-CC798F88BD1A}" type="presParOf" srcId="{F77A030A-3DDB-4061-BCC9-794B8289AD8A}" destId="{7A65C650-26DE-416A-BABA-46F3F2BE1CF5}" srcOrd="3" destOrd="0" presId="urn:microsoft.com/office/officeart/2008/layout/LinedList"/>
    <dgm:cxn modelId="{CBB147A8-8C1A-4239-9FC9-DEFC8C077EB1}" type="presParOf" srcId="{7A65C650-26DE-416A-BABA-46F3F2BE1CF5}" destId="{D9B3358E-91AF-413D-B90B-56FDB5A9F224}" srcOrd="0" destOrd="0" presId="urn:microsoft.com/office/officeart/2008/layout/LinedList"/>
    <dgm:cxn modelId="{1856758E-DA0C-435B-A6EB-C753786B07CF}" type="presParOf" srcId="{7A65C650-26DE-416A-BABA-46F3F2BE1CF5}" destId="{1F31626E-DFE0-4C56-86E8-215609331F1F}" srcOrd="1" destOrd="0" presId="urn:microsoft.com/office/officeart/2008/layout/LinedList"/>
    <dgm:cxn modelId="{0C88E30F-F1F3-4AAB-84D5-E4EA47DEC6AD}" type="presParOf" srcId="{F77A030A-3DDB-4061-BCC9-794B8289AD8A}" destId="{3D9EEC89-63B5-48F1-B824-6FE66916EF8E}" srcOrd="4" destOrd="0" presId="urn:microsoft.com/office/officeart/2008/layout/LinedList"/>
    <dgm:cxn modelId="{FD713E1A-30C4-4779-9EA2-A366A4891564}" type="presParOf" srcId="{F77A030A-3DDB-4061-BCC9-794B8289AD8A}" destId="{2546E452-1794-4E7E-906E-31EDEC76028A}" srcOrd="5" destOrd="0" presId="urn:microsoft.com/office/officeart/2008/layout/LinedList"/>
    <dgm:cxn modelId="{AF3A932C-2BEC-4208-B373-2988023F66A9}" type="presParOf" srcId="{2546E452-1794-4E7E-906E-31EDEC76028A}" destId="{9DF7178B-8234-49F3-9955-05B57E94F194}" srcOrd="0" destOrd="0" presId="urn:microsoft.com/office/officeart/2008/layout/LinedList"/>
    <dgm:cxn modelId="{9D399AC9-374C-4CC8-B496-B0AF5904A9B8}" type="presParOf" srcId="{2546E452-1794-4E7E-906E-31EDEC76028A}" destId="{30E2F4E1-9BF0-4A7D-B7B3-A8F656D8490F}" srcOrd="1" destOrd="0" presId="urn:microsoft.com/office/officeart/2008/layout/LinedList"/>
    <dgm:cxn modelId="{D3648174-D344-4DCE-86A2-0683A081B915}" type="presParOf" srcId="{F77A030A-3DDB-4061-BCC9-794B8289AD8A}" destId="{6720C579-E52D-49D1-8989-66B5F0953EA2}" srcOrd="6" destOrd="0" presId="urn:microsoft.com/office/officeart/2008/layout/LinedList"/>
    <dgm:cxn modelId="{88C69467-3D19-4B3E-8655-0FA9AAE7D7C6}" type="presParOf" srcId="{F77A030A-3DDB-4061-BCC9-794B8289AD8A}" destId="{0C0C52A2-298C-4495-A668-2C2B47E4DE24}" srcOrd="7" destOrd="0" presId="urn:microsoft.com/office/officeart/2008/layout/LinedList"/>
    <dgm:cxn modelId="{AD37B1E3-8151-4BDF-B51A-5741366B58D5}" type="presParOf" srcId="{0C0C52A2-298C-4495-A668-2C2B47E4DE24}" destId="{04D62391-7239-4935-A819-60E5EC61BDF4}" srcOrd="0" destOrd="0" presId="urn:microsoft.com/office/officeart/2008/layout/LinedList"/>
    <dgm:cxn modelId="{01443509-2FE0-4B75-AE33-2926085B2CE3}" type="presParOf" srcId="{0C0C52A2-298C-4495-A668-2C2B47E4DE24}" destId="{DE7A0C8D-EB2E-44A1-862E-35269B1866FC}" srcOrd="1" destOrd="0" presId="urn:microsoft.com/office/officeart/2008/layout/LinedList"/>
    <dgm:cxn modelId="{F3BF56EA-FDE8-41AB-A0EA-325CC085B673}" type="presParOf" srcId="{F77A030A-3DDB-4061-BCC9-794B8289AD8A}" destId="{8A10FF11-7BA4-48F6-B9B3-307CC0AA8071}" srcOrd="8" destOrd="0" presId="urn:microsoft.com/office/officeart/2008/layout/LinedList"/>
    <dgm:cxn modelId="{37C70D58-38D6-4D87-BFA0-1A31E7A8A4DD}" type="presParOf" srcId="{F77A030A-3DDB-4061-BCC9-794B8289AD8A}" destId="{836AACB2-919F-47ED-8E17-68A9F80F34F6}" srcOrd="9" destOrd="0" presId="urn:microsoft.com/office/officeart/2008/layout/LinedList"/>
    <dgm:cxn modelId="{EE9DF597-7BCB-4829-82F0-EF11257D967C}" type="presParOf" srcId="{836AACB2-919F-47ED-8E17-68A9F80F34F6}" destId="{6D7F40E2-6AF8-49B1-B8FA-D5AD8D43C1FF}" srcOrd="0" destOrd="0" presId="urn:microsoft.com/office/officeart/2008/layout/LinedList"/>
    <dgm:cxn modelId="{753F962F-BF9D-431D-BEF0-5B90BF068DB0}" type="presParOf" srcId="{836AACB2-919F-47ED-8E17-68A9F80F34F6}" destId="{22120107-20AA-47FF-B7C0-87576BCF36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7F72C1-BCB5-4969-87E2-1F6883274AE8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0769F38-285C-4648-98DF-72819D431E1E}">
      <dgm:prSet phldrT="[Текст]"/>
      <dgm:spPr/>
      <dgm:t>
        <a:bodyPr/>
        <a:lstStyle/>
        <a:p>
          <a:r>
            <a:rPr lang="ru-RU" dirty="0" smtClean="0"/>
            <a:t>Беседы </a:t>
          </a:r>
          <a:endParaRPr lang="ru-RU" dirty="0"/>
        </a:p>
      </dgm:t>
    </dgm:pt>
    <dgm:pt modelId="{610F23C9-7F7F-445A-B01A-2E597FEA9042}" type="parTrans" cxnId="{63E9ECFF-AA5B-4BD4-BCC8-A7775FA94140}">
      <dgm:prSet/>
      <dgm:spPr/>
      <dgm:t>
        <a:bodyPr/>
        <a:lstStyle/>
        <a:p>
          <a:endParaRPr lang="ru-RU"/>
        </a:p>
      </dgm:t>
    </dgm:pt>
    <dgm:pt modelId="{B3F92DDD-6FB5-4DA8-949F-C4A13FEEF052}" type="sibTrans" cxnId="{63E9ECFF-AA5B-4BD4-BCC8-A7775FA94140}">
      <dgm:prSet/>
      <dgm:spPr/>
      <dgm:t>
        <a:bodyPr/>
        <a:lstStyle/>
        <a:p>
          <a:endParaRPr lang="ru-RU"/>
        </a:p>
      </dgm:t>
    </dgm:pt>
    <dgm:pt modelId="{5330CCF3-8BF0-4063-BA61-9759C74B2774}">
      <dgm:prSet phldrT="[Текст]"/>
      <dgm:spPr/>
      <dgm:t>
        <a:bodyPr/>
        <a:lstStyle/>
        <a:p>
          <a:r>
            <a:rPr lang="ru-RU" dirty="0" smtClean="0"/>
            <a:t>Наблюдения </a:t>
          </a:r>
          <a:endParaRPr lang="ru-RU" dirty="0"/>
        </a:p>
      </dgm:t>
    </dgm:pt>
    <dgm:pt modelId="{C67E7CCA-B711-46EE-83C4-743BE8EC14E4}" type="parTrans" cxnId="{875999F7-FFD9-4CFA-A40D-29CD4105B03F}">
      <dgm:prSet/>
      <dgm:spPr/>
      <dgm:t>
        <a:bodyPr/>
        <a:lstStyle/>
        <a:p>
          <a:endParaRPr lang="ru-RU"/>
        </a:p>
      </dgm:t>
    </dgm:pt>
    <dgm:pt modelId="{320ED859-D1C2-4A33-9349-3CFE5C0BB80E}" type="sibTrans" cxnId="{875999F7-FFD9-4CFA-A40D-29CD4105B03F}">
      <dgm:prSet/>
      <dgm:spPr/>
      <dgm:t>
        <a:bodyPr/>
        <a:lstStyle/>
        <a:p>
          <a:endParaRPr lang="ru-RU"/>
        </a:p>
      </dgm:t>
    </dgm:pt>
    <dgm:pt modelId="{1DA1A293-3B7C-488F-A33B-578C36D072B7}">
      <dgm:prSet phldrT="[Текст]"/>
      <dgm:spPr/>
      <dgm:t>
        <a:bodyPr/>
        <a:lstStyle/>
        <a:p>
          <a:r>
            <a:rPr lang="ru-RU" dirty="0" smtClean="0"/>
            <a:t>Личностно-ресурсные карты</a:t>
          </a:r>
          <a:endParaRPr lang="ru-RU" dirty="0"/>
        </a:p>
      </dgm:t>
    </dgm:pt>
    <dgm:pt modelId="{DD652496-400B-45F9-8CAC-BE6DC9CCAEA1}" type="parTrans" cxnId="{E0674683-5520-4B70-8B94-4B6EF195EAFA}">
      <dgm:prSet/>
      <dgm:spPr/>
      <dgm:t>
        <a:bodyPr/>
        <a:lstStyle/>
        <a:p>
          <a:endParaRPr lang="ru-RU"/>
        </a:p>
      </dgm:t>
    </dgm:pt>
    <dgm:pt modelId="{5A2C6E20-A92B-4DD1-84DF-9FC7A59E48B3}" type="sibTrans" cxnId="{E0674683-5520-4B70-8B94-4B6EF195EAFA}">
      <dgm:prSet/>
      <dgm:spPr/>
      <dgm:t>
        <a:bodyPr/>
        <a:lstStyle/>
        <a:p>
          <a:endParaRPr lang="ru-RU"/>
        </a:p>
      </dgm:t>
    </dgm:pt>
    <dgm:pt modelId="{848AB825-4DB9-4414-874E-C247BACAE095}">
      <dgm:prSet phldrT="[Текст]"/>
      <dgm:spPr/>
      <dgm:t>
        <a:bodyPr/>
        <a:lstStyle/>
        <a:p>
          <a:r>
            <a:rPr lang="ru-RU" dirty="0" smtClean="0"/>
            <a:t>Пробы </a:t>
          </a:r>
          <a:endParaRPr lang="ru-RU" dirty="0"/>
        </a:p>
      </dgm:t>
    </dgm:pt>
    <dgm:pt modelId="{61AB73EC-055C-4583-A6D1-2F8665AAB663}" type="parTrans" cxnId="{513CB23F-F81E-44EE-BD80-755151CB1ED2}">
      <dgm:prSet/>
      <dgm:spPr/>
      <dgm:t>
        <a:bodyPr/>
        <a:lstStyle/>
        <a:p>
          <a:endParaRPr lang="ru-RU"/>
        </a:p>
      </dgm:t>
    </dgm:pt>
    <dgm:pt modelId="{1FC9E65D-3926-48DA-9FE8-94BFACC27677}" type="sibTrans" cxnId="{513CB23F-F81E-44EE-BD80-755151CB1ED2}">
      <dgm:prSet/>
      <dgm:spPr/>
      <dgm:t>
        <a:bodyPr/>
        <a:lstStyle/>
        <a:p>
          <a:endParaRPr lang="ru-RU"/>
        </a:p>
      </dgm:t>
    </dgm:pt>
    <dgm:pt modelId="{C879509D-1818-46AD-97AB-9B70982EDA3A}" type="pres">
      <dgm:prSet presAssocID="{327F72C1-BCB5-4969-87E2-1F6883274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0D37E-61B8-42E3-80B5-8C88D12B9F72}" type="pres">
      <dgm:prSet presAssocID="{327F72C1-BCB5-4969-87E2-1F6883274AE8}" presName="cycle" presStyleCnt="0"/>
      <dgm:spPr/>
    </dgm:pt>
    <dgm:pt modelId="{F7309629-347A-452F-BD87-D6AF02218689}" type="pres">
      <dgm:prSet presAssocID="{A0769F38-285C-4648-98DF-72819D431E1E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735BD-AA23-43CA-B007-A93320AE0D20}" type="pres">
      <dgm:prSet presAssocID="{B3F92DDD-6FB5-4DA8-949F-C4A13FEEF052}" presName="sibTransFirstNode" presStyleLbl="bgShp" presStyleIdx="0" presStyleCnt="1" custScaleX="177632"/>
      <dgm:spPr/>
      <dgm:t>
        <a:bodyPr/>
        <a:lstStyle/>
        <a:p>
          <a:endParaRPr lang="ru-RU"/>
        </a:p>
      </dgm:t>
    </dgm:pt>
    <dgm:pt modelId="{38C19073-8797-4F1D-8299-374AD3893E27}" type="pres">
      <dgm:prSet presAssocID="{5330CCF3-8BF0-4063-BA61-9759C74B2774}" presName="nodeFollowingNodes" presStyleLbl="node1" presStyleIdx="1" presStyleCnt="4" custRadScaleRad="233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568D2-05A6-4D9F-A230-4F589C4DDA85}" type="pres">
      <dgm:prSet presAssocID="{1DA1A293-3B7C-488F-A33B-578C36D072B7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35A4F-DC71-43DE-9605-0E9513292BFB}" type="pres">
      <dgm:prSet presAssocID="{848AB825-4DB9-4414-874E-C247BACAE095}" presName="nodeFollowingNodes" presStyleLbl="node1" presStyleIdx="3" presStyleCnt="4" custRadScaleRad="228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3CB23F-F81E-44EE-BD80-755151CB1ED2}" srcId="{327F72C1-BCB5-4969-87E2-1F6883274AE8}" destId="{848AB825-4DB9-4414-874E-C247BACAE095}" srcOrd="3" destOrd="0" parTransId="{61AB73EC-055C-4583-A6D1-2F8665AAB663}" sibTransId="{1FC9E65D-3926-48DA-9FE8-94BFACC27677}"/>
    <dgm:cxn modelId="{63E9ECFF-AA5B-4BD4-BCC8-A7775FA94140}" srcId="{327F72C1-BCB5-4969-87E2-1F6883274AE8}" destId="{A0769F38-285C-4648-98DF-72819D431E1E}" srcOrd="0" destOrd="0" parTransId="{610F23C9-7F7F-445A-B01A-2E597FEA9042}" sibTransId="{B3F92DDD-6FB5-4DA8-949F-C4A13FEEF052}"/>
    <dgm:cxn modelId="{598DCC34-1F41-47A2-B630-4DEC9A459F1C}" type="presOf" srcId="{327F72C1-BCB5-4969-87E2-1F6883274AE8}" destId="{C879509D-1818-46AD-97AB-9B70982EDA3A}" srcOrd="0" destOrd="0" presId="urn:microsoft.com/office/officeart/2005/8/layout/cycle3"/>
    <dgm:cxn modelId="{E125D84F-44A9-4701-88A9-D469C0B87945}" type="presOf" srcId="{B3F92DDD-6FB5-4DA8-949F-C4A13FEEF052}" destId="{B88735BD-AA23-43CA-B007-A93320AE0D20}" srcOrd="0" destOrd="0" presId="urn:microsoft.com/office/officeart/2005/8/layout/cycle3"/>
    <dgm:cxn modelId="{DF543E96-4236-4BA9-AF27-42BA94788187}" type="presOf" srcId="{848AB825-4DB9-4414-874E-C247BACAE095}" destId="{5D835A4F-DC71-43DE-9605-0E9513292BFB}" srcOrd="0" destOrd="0" presId="urn:microsoft.com/office/officeart/2005/8/layout/cycle3"/>
    <dgm:cxn modelId="{E0674683-5520-4B70-8B94-4B6EF195EAFA}" srcId="{327F72C1-BCB5-4969-87E2-1F6883274AE8}" destId="{1DA1A293-3B7C-488F-A33B-578C36D072B7}" srcOrd="2" destOrd="0" parTransId="{DD652496-400B-45F9-8CAC-BE6DC9CCAEA1}" sibTransId="{5A2C6E20-A92B-4DD1-84DF-9FC7A59E48B3}"/>
    <dgm:cxn modelId="{4350D422-A6BD-4F98-9CC9-B52E50662DAB}" type="presOf" srcId="{5330CCF3-8BF0-4063-BA61-9759C74B2774}" destId="{38C19073-8797-4F1D-8299-374AD3893E27}" srcOrd="0" destOrd="0" presId="urn:microsoft.com/office/officeart/2005/8/layout/cycle3"/>
    <dgm:cxn modelId="{1C49B80A-8933-4FB6-AF11-619D6FCBDB95}" type="presOf" srcId="{1DA1A293-3B7C-488F-A33B-578C36D072B7}" destId="{83A568D2-05A6-4D9F-A230-4F589C4DDA85}" srcOrd="0" destOrd="0" presId="urn:microsoft.com/office/officeart/2005/8/layout/cycle3"/>
    <dgm:cxn modelId="{58DDE595-24EE-4B90-BA7B-A74A97BEA2B6}" type="presOf" srcId="{A0769F38-285C-4648-98DF-72819D431E1E}" destId="{F7309629-347A-452F-BD87-D6AF02218689}" srcOrd="0" destOrd="0" presId="urn:microsoft.com/office/officeart/2005/8/layout/cycle3"/>
    <dgm:cxn modelId="{875999F7-FFD9-4CFA-A40D-29CD4105B03F}" srcId="{327F72C1-BCB5-4969-87E2-1F6883274AE8}" destId="{5330CCF3-8BF0-4063-BA61-9759C74B2774}" srcOrd="1" destOrd="0" parTransId="{C67E7CCA-B711-46EE-83C4-743BE8EC14E4}" sibTransId="{320ED859-D1C2-4A33-9349-3CFE5C0BB80E}"/>
    <dgm:cxn modelId="{3937A7F8-4EDF-436B-BC05-D26D36138E57}" type="presParOf" srcId="{C879509D-1818-46AD-97AB-9B70982EDA3A}" destId="{14D0D37E-61B8-42E3-80B5-8C88D12B9F72}" srcOrd="0" destOrd="0" presId="urn:microsoft.com/office/officeart/2005/8/layout/cycle3"/>
    <dgm:cxn modelId="{DD122D0E-9556-47BC-872F-9D2A4E7BC58A}" type="presParOf" srcId="{14D0D37E-61B8-42E3-80B5-8C88D12B9F72}" destId="{F7309629-347A-452F-BD87-D6AF02218689}" srcOrd="0" destOrd="0" presId="urn:microsoft.com/office/officeart/2005/8/layout/cycle3"/>
    <dgm:cxn modelId="{74AFAEA1-636D-4953-8D66-8BE7E82614F4}" type="presParOf" srcId="{14D0D37E-61B8-42E3-80B5-8C88D12B9F72}" destId="{B88735BD-AA23-43CA-B007-A93320AE0D20}" srcOrd="1" destOrd="0" presId="urn:microsoft.com/office/officeart/2005/8/layout/cycle3"/>
    <dgm:cxn modelId="{0181C062-584D-46DF-999E-77853C95D845}" type="presParOf" srcId="{14D0D37E-61B8-42E3-80B5-8C88D12B9F72}" destId="{38C19073-8797-4F1D-8299-374AD3893E27}" srcOrd="2" destOrd="0" presId="urn:microsoft.com/office/officeart/2005/8/layout/cycle3"/>
    <dgm:cxn modelId="{78A20EC1-E127-4AEA-A3F2-FC2D520DA147}" type="presParOf" srcId="{14D0D37E-61B8-42E3-80B5-8C88D12B9F72}" destId="{83A568D2-05A6-4D9F-A230-4F589C4DDA85}" srcOrd="3" destOrd="0" presId="urn:microsoft.com/office/officeart/2005/8/layout/cycle3"/>
    <dgm:cxn modelId="{CDA706AE-3612-406C-8796-4531C96EF7D9}" type="presParOf" srcId="{14D0D37E-61B8-42E3-80B5-8C88D12B9F72}" destId="{5D835A4F-DC71-43DE-9605-0E9513292BF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7DB89-C36A-48A7-AA43-F069F4DBB892}">
      <dsp:nvSpPr>
        <dsp:cNvPr id="0" name=""/>
        <dsp:cNvSpPr/>
      </dsp:nvSpPr>
      <dsp:spPr>
        <a:xfrm>
          <a:off x="3902" y="972300"/>
          <a:ext cx="1209860" cy="1471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Я расскажу, ты послушай</a:t>
          </a:r>
          <a:endParaRPr lang="ru-RU" sz="1800" kern="1200" dirty="0"/>
        </a:p>
      </dsp:txBody>
      <dsp:txXfrm>
        <a:off x="39338" y="1007736"/>
        <a:ext cx="1138988" cy="1400455"/>
      </dsp:txXfrm>
    </dsp:sp>
    <dsp:sp modelId="{435FA818-715C-4D25-BF03-ED15679F2ADB}">
      <dsp:nvSpPr>
        <dsp:cNvPr id="0" name=""/>
        <dsp:cNvSpPr/>
      </dsp:nvSpPr>
      <dsp:spPr>
        <a:xfrm>
          <a:off x="1334749" y="1557941"/>
          <a:ext cx="256490" cy="3000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334749" y="1617950"/>
        <a:ext cx="179543" cy="180027"/>
      </dsp:txXfrm>
    </dsp:sp>
    <dsp:sp modelId="{D543FF2F-3BC2-40C2-B8ED-3C5B9993823C}">
      <dsp:nvSpPr>
        <dsp:cNvPr id="0" name=""/>
        <dsp:cNvSpPr/>
      </dsp:nvSpPr>
      <dsp:spPr>
        <a:xfrm>
          <a:off x="1697707" y="972300"/>
          <a:ext cx="1209860" cy="1471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Я покажу, ты посмотри</a:t>
          </a:r>
          <a:endParaRPr lang="ru-RU" sz="1800" kern="1200" dirty="0"/>
        </a:p>
      </dsp:txBody>
      <dsp:txXfrm>
        <a:off x="1733143" y="1007736"/>
        <a:ext cx="1138988" cy="1400455"/>
      </dsp:txXfrm>
    </dsp:sp>
    <dsp:sp modelId="{45A9DF3F-0D80-4428-BA33-A2A29AD1D494}">
      <dsp:nvSpPr>
        <dsp:cNvPr id="0" name=""/>
        <dsp:cNvSpPr/>
      </dsp:nvSpPr>
      <dsp:spPr>
        <a:xfrm>
          <a:off x="3028554" y="1557941"/>
          <a:ext cx="256490" cy="3000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028554" y="1617950"/>
        <a:ext cx="179543" cy="180027"/>
      </dsp:txXfrm>
    </dsp:sp>
    <dsp:sp modelId="{2437A4A6-85C5-483B-93F6-779E4D191CAD}">
      <dsp:nvSpPr>
        <dsp:cNvPr id="0" name=""/>
        <dsp:cNvSpPr/>
      </dsp:nvSpPr>
      <dsp:spPr>
        <a:xfrm>
          <a:off x="3391513" y="972300"/>
          <a:ext cx="1209860" cy="1471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Сделаем вместе</a:t>
          </a:r>
          <a:endParaRPr lang="ru-RU" sz="1800" kern="1200" dirty="0"/>
        </a:p>
      </dsp:txBody>
      <dsp:txXfrm>
        <a:off x="3426949" y="1007736"/>
        <a:ext cx="1138988" cy="1400455"/>
      </dsp:txXfrm>
    </dsp:sp>
    <dsp:sp modelId="{112B7EC7-746C-44E5-B0CC-0D8D13F6375B}">
      <dsp:nvSpPr>
        <dsp:cNvPr id="0" name=""/>
        <dsp:cNvSpPr/>
      </dsp:nvSpPr>
      <dsp:spPr>
        <a:xfrm>
          <a:off x="4722359" y="1557941"/>
          <a:ext cx="256490" cy="3000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722359" y="1617950"/>
        <a:ext cx="179543" cy="180027"/>
      </dsp:txXfrm>
    </dsp:sp>
    <dsp:sp modelId="{CD60EC80-8EA0-4E2F-9455-867629A37E0F}">
      <dsp:nvSpPr>
        <dsp:cNvPr id="0" name=""/>
        <dsp:cNvSpPr/>
      </dsp:nvSpPr>
      <dsp:spPr>
        <a:xfrm>
          <a:off x="5085318" y="972300"/>
          <a:ext cx="1209860" cy="1471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Сделай сам, я подскажу</a:t>
          </a:r>
          <a:endParaRPr lang="ru-RU" sz="1800" kern="1200" dirty="0"/>
        </a:p>
      </dsp:txBody>
      <dsp:txXfrm>
        <a:off x="5120754" y="1007736"/>
        <a:ext cx="1138988" cy="1400455"/>
      </dsp:txXfrm>
    </dsp:sp>
    <dsp:sp modelId="{8784EA22-ABCB-4128-822F-043A45F64D14}">
      <dsp:nvSpPr>
        <dsp:cNvPr id="0" name=""/>
        <dsp:cNvSpPr/>
      </dsp:nvSpPr>
      <dsp:spPr>
        <a:xfrm>
          <a:off x="6416165" y="1557941"/>
          <a:ext cx="256490" cy="3000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416165" y="1617950"/>
        <a:ext cx="179543" cy="180027"/>
      </dsp:txXfrm>
    </dsp:sp>
    <dsp:sp modelId="{DA5626F3-AC04-4E3E-AAF0-93BBC6FC5433}">
      <dsp:nvSpPr>
        <dsp:cNvPr id="0" name=""/>
        <dsp:cNvSpPr/>
      </dsp:nvSpPr>
      <dsp:spPr>
        <a:xfrm>
          <a:off x="6779123" y="972300"/>
          <a:ext cx="1209860" cy="1471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Сделай сам, расскажи, что сделал</a:t>
          </a:r>
          <a:endParaRPr lang="ru-RU" sz="1800" kern="1200" dirty="0"/>
        </a:p>
      </dsp:txBody>
      <dsp:txXfrm>
        <a:off x="6814559" y="1007736"/>
        <a:ext cx="1138988" cy="1400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92625-31D7-4700-89BB-E042EB737BEF}">
      <dsp:nvSpPr>
        <dsp:cNvPr id="0" name=""/>
        <dsp:cNvSpPr/>
      </dsp:nvSpPr>
      <dsp:spPr>
        <a:xfrm>
          <a:off x="0" y="307"/>
          <a:ext cx="5256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CA56B-BDA2-4D5F-BFAF-C272992F8062}">
      <dsp:nvSpPr>
        <dsp:cNvPr id="0" name=""/>
        <dsp:cNvSpPr/>
      </dsp:nvSpPr>
      <dsp:spPr>
        <a:xfrm>
          <a:off x="0" y="307"/>
          <a:ext cx="5256583" cy="35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Посещение уроков молодого педагога, их анализ</a:t>
          </a:r>
          <a:endParaRPr lang="ru-RU" sz="1600" kern="1200"/>
        </a:p>
      </dsp:txBody>
      <dsp:txXfrm>
        <a:off x="0" y="307"/>
        <a:ext cx="5256583" cy="359952"/>
      </dsp:txXfrm>
    </dsp:sp>
    <dsp:sp modelId="{B7BF5EC3-6A56-4D5A-8934-32907B157B76}">
      <dsp:nvSpPr>
        <dsp:cNvPr id="0" name=""/>
        <dsp:cNvSpPr/>
      </dsp:nvSpPr>
      <dsp:spPr>
        <a:xfrm>
          <a:off x="0" y="360259"/>
          <a:ext cx="5256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3358E-91AF-413D-B90B-56FDB5A9F224}">
      <dsp:nvSpPr>
        <dsp:cNvPr id="0" name=""/>
        <dsp:cNvSpPr/>
      </dsp:nvSpPr>
      <dsp:spPr>
        <a:xfrm>
          <a:off x="0" y="360259"/>
          <a:ext cx="5256583" cy="35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Наблюдение за работой молодого специалиста</a:t>
          </a:r>
          <a:endParaRPr lang="ru-RU" sz="1600" kern="1200" dirty="0"/>
        </a:p>
      </dsp:txBody>
      <dsp:txXfrm>
        <a:off x="0" y="360259"/>
        <a:ext cx="5256583" cy="359952"/>
      </dsp:txXfrm>
    </dsp:sp>
    <dsp:sp modelId="{3D9EEC89-63B5-48F1-B824-6FE66916EF8E}">
      <dsp:nvSpPr>
        <dsp:cNvPr id="0" name=""/>
        <dsp:cNvSpPr/>
      </dsp:nvSpPr>
      <dsp:spPr>
        <a:xfrm>
          <a:off x="0" y="720211"/>
          <a:ext cx="5256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7178B-8234-49F3-9955-05B57E94F194}">
      <dsp:nvSpPr>
        <dsp:cNvPr id="0" name=""/>
        <dsp:cNvSpPr/>
      </dsp:nvSpPr>
      <dsp:spPr>
        <a:xfrm>
          <a:off x="0" y="720211"/>
          <a:ext cx="5256583" cy="35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Знакомство с локальными нормативными актами</a:t>
          </a:r>
          <a:endParaRPr lang="ru-RU" sz="1600" kern="1200" dirty="0"/>
        </a:p>
      </dsp:txBody>
      <dsp:txXfrm>
        <a:off x="0" y="720211"/>
        <a:ext cx="5256583" cy="359952"/>
      </dsp:txXfrm>
    </dsp:sp>
    <dsp:sp modelId="{FD24C6DE-BBF5-4A05-97F8-EA95F140FFAE}">
      <dsp:nvSpPr>
        <dsp:cNvPr id="0" name=""/>
        <dsp:cNvSpPr/>
      </dsp:nvSpPr>
      <dsp:spPr>
        <a:xfrm>
          <a:off x="0" y="1080163"/>
          <a:ext cx="5256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4D376-A176-4A91-9C21-5B3BCE8015EB}">
      <dsp:nvSpPr>
        <dsp:cNvPr id="0" name=""/>
        <dsp:cNvSpPr/>
      </dsp:nvSpPr>
      <dsp:spPr>
        <a:xfrm>
          <a:off x="0" y="1080163"/>
          <a:ext cx="5256583" cy="35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Знакомство с рабочими программами</a:t>
          </a:r>
          <a:endParaRPr lang="ru-RU" sz="1600" kern="1200" dirty="0"/>
        </a:p>
      </dsp:txBody>
      <dsp:txXfrm>
        <a:off x="0" y="1080163"/>
        <a:ext cx="5256583" cy="359952"/>
      </dsp:txXfrm>
    </dsp:sp>
    <dsp:sp modelId="{6720C579-E52D-49D1-8989-66B5F0953EA2}">
      <dsp:nvSpPr>
        <dsp:cNvPr id="0" name=""/>
        <dsp:cNvSpPr/>
      </dsp:nvSpPr>
      <dsp:spPr>
        <a:xfrm>
          <a:off x="0" y="1440116"/>
          <a:ext cx="5256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62391-7239-4935-A819-60E5EC61BDF4}">
      <dsp:nvSpPr>
        <dsp:cNvPr id="0" name=""/>
        <dsp:cNvSpPr/>
      </dsp:nvSpPr>
      <dsp:spPr>
        <a:xfrm>
          <a:off x="0" y="1440116"/>
          <a:ext cx="5256583" cy="35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Помощь в ведении документации</a:t>
          </a:r>
          <a:endParaRPr lang="ru-RU" sz="1600" kern="1200"/>
        </a:p>
      </dsp:txBody>
      <dsp:txXfrm>
        <a:off x="0" y="1440116"/>
        <a:ext cx="5256583" cy="359952"/>
      </dsp:txXfrm>
    </dsp:sp>
    <dsp:sp modelId="{9A88A40F-8DC9-46B2-8AB4-88C5B82A1EA3}">
      <dsp:nvSpPr>
        <dsp:cNvPr id="0" name=""/>
        <dsp:cNvSpPr/>
      </dsp:nvSpPr>
      <dsp:spPr>
        <a:xfrm>
          <a:off x="0" y="1800068"/>
          <a:ext cx="5256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14228-F2D9-4B14-9C15-A688F2C2FCAF}">
      <dsp:nvSpPr>
        <dsp:cNvPr id="0" name=""/>
        <dsp:cNvSpPr/>
      </dsp:nvSpPr>
      <dsp:spPr>
        <a:xfrm>
          <a:off x="0" y="1800068"/>
          <a:ext cx="5256583" cy="35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Консультации </a:t>
          </a:r>
          <a:endParaRPr lang="ru-RU" sz="1600" kern="1200"/>
        </a:p>
      </dsp:txBody>
      <dsp:txXfrm>
        <a:off x="0" y="1800068"/>
        <a:ext cx="5256583" cy="359952"/>
      </dsp:txXfrm>
    </dsp:sp>
    <dsp:sp modelId="{4034E0C9-3ADC-4715-8BF2-FA12893408FF}">
      <dsp:nvSpPr>
        <dsp:cNvPr id="0" name=""/>
        <dsp:cNvSpPr/>
      </dsp:nvSpPr>
      <dsp:spPr>
        <a:xfrm>
          <a:off x="0" y="2160020"/>
          <a:ext cx="5256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D9C7F-1014-4A26-A13B-D27039B12DA5}">
      <dsp:nvSpPr>
        <dsp:cNvPr id="0" name=""/>
        <dsp:cNvSpPr/>
      </dsp:nvSpPr>
      <dsp:spPr>
        <a:xfrm>
          <a:off x="0" y="2160020"/>
          <a:ext cx="5256583" cy="35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Беседы </a:t>
          </a:r>
          <a:endParaRPr lang="ru-RU" sz="1600" kern="1200"/>
        </a:p>
      </dsp:txBody>
      <dsp:txXfrm>
        <a:off x="0" y="2160020"/>
        <a:ext cx="5256583" cy="359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26CFE-C173-498F-A1DF-6E5E5D68748B}">
      <dsp:nvSpPr>
        <dsp:cNvPr id="0" name=""/>
        <dsp:cNvSpPr/>
      </dsp:nvSpPr>
      <dsp:spPr>
        <a:xfrm>
          <a:off x="0" y="2391"/>
          <a:ext cx="4030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20F9B-79D5-4E5E-9E53-99FDF3588ACD}">
      <dsp:nvSpPr>
        <dsp:cNvPr id="0" name=""/>
        <dsp:cNvSpPr/>
      </dsp:nvSpPr>
      <dsp:spPr>
        <a:xfrm>
          <a:off x="0" y="2391"/>
          <a:ext cx="4030216" cy="46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Показ уроков наставником</a:t>
          </a:r>
          <a:endParaRPr lang="ru-RU" sz="1600" kern="1200"/>
        </a:p>
      </dsp:txBody>
      <dsp:txXfrm>
        <a:off x="0" y="2391"/>
        <a:ext cx="4030216" cy="462430"/>
      </dsp:txXfrm>
    </dsp:sp>
    <dsp:sp modelId="{48623017-FAFB-4CA9-92BD-1757F91922C4}">
      <dsp:nvSpPr>
        <dsp:cNvPr id="0" name=""/>
        <dsp:cNvSpPr/>
      </dsp:nvSpPr>
      <dsp:spPr>
        <a:xfrm>
          <a:off x="0" y="464821"/>
          <a:ext cx="4030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5B81F-9CCE-4AAE-8552-B762FE49FCF0}">
      <dsp:nvSpPr>
        <dsp:cNvPr id="0" name=""/>
        <dsp:cNvSpPr/>
      </dsp:nvSpPr>
      <dsp:spPr>
        <a:xfrm>
          <a:off x="0" y="464821"/>
          <a:ext cx="4030216" cy="46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Показ родительских собраний</a:t>
          </a:r>
          <a:endParaRPr lang="ru-RU" sz="1600" kern="1200" dirty="0"/>
        </a:p>
      </dsp:txBody>
      <dsp:txXfrm>
        <a:off x="0" y="464821"/>
        <a:ext cx="4030216" cy="462430"/>
      </dsp:txXfrm>
    </dsp:sp>
    <dsp:sp modelId="{A4AC3B95-59F4-4EBD-A594-706149AF5DC8}">
      <dsp:nvSpPr>
        <dsp:cNvPr id="0" name=""/>
        <dsp:cNvSpPr/>
      </dsp:nvSpPr>
      <dsp:spPr>
        <a:xfrm>
          <a:off x="0" y="927252"/>
          <a:ext cx="4030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7777D-C53A-4AD0-8A77-A878F4B98D62}">
      <dsp:nvSpPr>
        <dsp:cNvPr id="0" name=""/>
        <dsp:cNvSpPr/>
      </dsp:nvSpPr>
      <dsp:spPr>
        <a:xfrm>
          <a:off x="0" y="927252"/>
          <a:ext cx="4030216" cy="46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Совместное посещение уроков коллег</a:t>
          </a:r>
          <a:endParaRPr lang="ru-RU" sz="1600" kern="1200"/>
        </a:p>
      </dsp:txBody>
      <dsp:txXfrm>
        <a:off x="0" y="927252"/>
        <a:ext cx="4030216" cy="462430"/>
      </dsp:txXfrm>
    </dsp:sp>
    <dsp:sp modelId="{F4DFE92D-0F31-40D3-813A-1261F8BFEBC5}">
      <dsp:nvSpPr>
        <dsp:cNvPr id="0" name=""/>
        <dsp:cNvSpPr/>
      </dsp:nvSpPr>
      <dsp:spPr>
        <a:xfrm>
          <a:off x="0" y="1389682"/>
          <a:ext cx="4030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45250-80AA-464B-9D71-E178AC3797A8}">
      <dsp:nvSpPr>
        <dsp:cNvPr id="0" name=""/>
        <dsp:cNvSpPr/>
      </dsp:nvSpPr>
      <dsp:spPr>
        <a:xfrm>
          <a:off x="0" y="1389682"/>
          <a:ext cx="4026280" cy="615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Показ и посещение уроков, где используется определенная образовательная технология</a:t>
          </a:r>
          <a:endParaRPr lang="ru-RU" sz="1600" kern="1200" dirty="0"/>
        </a:p>
      </dsp:txBody>
      <dsp:txXfrm>
        <a:off x="0" y="1389682"/>
        <a:ext cx="4026280" cy="615106"/>
      </dsp:txXfrm>
    </dsp:sp>
    <dsp:sp modelId="{ECA03593-8EA5-4B4A-BCD6-A17B3D36046B}">
      <dsp:nvSpPr>
        <dsp:cNvPr id="0" name=""/>
        <dsp:cNvSpPr/>
      </dsp:nvSpPr>
      <dsp:spPr>
        <a:xfrm>
          <a:off x="0" y="2004789"/>
          <a:ext cx="4030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FDA81-F75F-46E1-8F4D-4B7F06774690}">
      <dsp:nvSpPr>
        <dsp:cNvPr id="0" name=""/>
        <dsp:cNvSpPr/>
      </dsp:nvSpPr>
      <dsp:spPr>
        <a:xfrm>
          <a:off x="0" y="2004789"/>
          <a:ext cx="4030216" cy="46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Мастер-классы</a:t>
          </a:r>
          <a:endParaRPr lang="ru-RU" sz="1600" kern="1200"/>
        </a:p>
      </dsp:txBody>
      <dsp:txXfrm>
        <a:off x="0" y="2004789"/>
        <a:ext cx="4030216" cy="462430"/>
      </dsp:txXfrm>
    </dsp:sp>
    <dsp:sp modelId="{14918989-BA9A-47F0-8F6D-91AFB08F65A3}">
      <dsp:nvSpPr>
        <dsp:cNvPr id="0" name=""/>
        <dsp:cNvSpPr/>
      </dsp:nvSpPr>
      <dsp:spPr>
        <a:xfrm>
          <a:off x="0" y="2467219"/>
          <a:ext cx="4030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44A3A-E47A-4085-A6A8-F3B56B2A3271}">
      <dsp:nvSpPr>
        <dsp:cNvPr id="0" name=""/>
        <dsp:cNvSpPr/>
      </dsp:nvSpPr>
      <dsp:spPr>
        <a:xfrm>
          <a:off x="0" y="2467219"/>
          <a:ext cx="4030216" cy="46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Показ работы с ученическими проектами</a:t>
          </a:r>
          <a:endParaRPr lang="ru-RU" sz="1600" kern="1200"/>
        </a:p>
      </dsp:txBody>
      <dsp:txXfrm>
        <a:off x="0" y="2467219"/>
        <a:ext cx="4030216" cy="462430"/>
      </dsp:txXfrm>
    </dsp:sp>
    <dsp:sp modelId="{57B43EA1-6795-44D2-BE5A-650FD9BAEB3E}">
      <dsp:nvSpPr>
        <dsp:cNvPr id="0" name=""/>
        <dsp:cNvSpPr/>
      </dsp:nvSpPr>
      <dsp:spPr>
        <a:xfrm>
          <a:off x="0" y="2929650"/>
          <a:ext cx="4030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27E50-8BC5-4722-9EEE-9CFB6003E700}">
      <dsp:nvSpPr>
        <dsp:cNvPr id="0" name=""/>
        <dsp:cNvSpPr/>
      </dsp:nvSpPr>
      <dsp:spPr>
        <a:xfrm>
          <a:off x="0" y="2929650"/>
          <a:ext cx="4030216" cy="46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Знакомство с циклограммой деятельности наставника</a:t>
          </a:r>
          <a:endParaRPr lang="ru-RU" sz="1600" kern="1200"/>
        </a:p>
      </dsp:txBody>
      <dsp:txXfrm>
        <a:off x="0" y="2929650"/>
        <a:ext cx="4030216" cy="462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92625-31D7-4700-89BB-E042EB737BEF}">
      <dsp:nvSpPr>
        <dsp:cNvPr id="0" name=""/>
        <dsp:cNvSpPr/>
      </dsp:nvSpPr>
      <dsp:spPr>
        <a:xfrm>
          <a:off x="0" y="1546"/>
          <a:ext cx="4752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CA56B-BDA2-4D5F-BFAF-C272992F8062}">
      <dsp:nvSpPr>
        <dsp:cNvPr id="0" name=""/>
        <dsp:cNvSpPr/>
      </dsp:nvSpPr>
      <dsp:spPr>
        <a:xfrm>
          <a:off x="0" y="1546"/>
          <a:ext cx="4752528" cy="48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Совместное составление рабочих программ</a:t>
          </a:r>
          <a:endParaRPr lang="ru-RU" sz="1600" kern="1200" dirty="0"/>
        </a:p>
      </dsp:txBody>
      <dsp:txXfrm>
        <a:off x="0" y="1546"/>
        <a:ext cx="4752528" cy="481834"/>
      </dsp:txXfrm>
    </dsp:sp>
    <dsp:sp modelId="{B7BF5EC3-6A56-4D5A-8934-32907B157B76}">
      <dsp:nvSpPr>
        <dsp:cNvPr id="0" name=""/>
        <dsp:cNvSpPr/>
      </dsp:nvSpPr>
      <dsp:spPr>
        <a:xfrm>
          <a:off x="0" y="483381"/>
          <a:ext cx="4752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3358E-91AF-413D-B90B-56FDB5A9F224}">
      <dsp:nvSpPr>
        <dsp:cNvPr id="0" name=""/>
        <dsp:cNvSpPr/>
      </dsp:nvSpPr>
      <dsp:spPr>
        <a:xfrm>
          <a:off x="0" y="483381"/>
          <a:ext cx="4752528" cy="48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Совместное составление планов уроков</a:t>
          </a:r>
          <a:endParaRPr lang="ru-RU" sz="1600" kern="1200" dirty="0"/>
        </a:p>
      </dsp:txBody>
      <dsp:txXfrm>
        <a:off x="0" y="483381"/>
        <a:ext cx="4752528" cy="481834"/>
      </dsp:txXfrm>
    </dsp:sp>
    <dsp:sp modelId="{3D9EEC89-63B5-48F1-B824-6FE66916EF8E}">
      <dsp:nvSpPr>
        <dsp:cNvPr id="0" name=""/>
        <dsp:cNvSpPr/>
      </dsp:nvSpPr>
      <dsp:spPr>
        <a:xfrm>
          <a:off x="0" y="965216"/>
          <a:ext cx="4752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7178B-8234-49F3-9955-05B57E94F194}">
      <dsp:nvSpPr>
        <dsp:cNvPr id="0" name=""/>
        <dsp:cNvSpPr/>
      </dsp:nvSpPr>
      <dsp:spPr>
        <a:xfrm>
          <a:off x="0" y="965216"/>
          <a:ext cx="4752528" cy="48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Совместное составление контрольных работ</a:t>
          </a:r>
          <a:endParaRPr lang="ru-RU" sz="1600" kern="1200" dirty="0"/>
        </a:p>
      </dsp:txBody>
      <dsp:txXfrm>
        <a:off x="0" y="965216"/>
        <a:ext cx="4752528" cy="481834"/>
      </dsp:txXfrm>
    </dsp:sp>
    <dsp:sp modelId="{6720C579-E52D-49D1-8989-66B5F0953EA2}">
      <dsp:nvSpPr>
        <dsp:cNvPr id="0" name=""/>
        <dsp:cNvSpPr/>
      </dsp:nvSpPr>
      <dsp:spPr>
        <a:xfrm>
          <a:off x="0" y="1447051"/>
          <a:ext cx="4752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62391-7239-4935-A819-60E5EC61BDF4}">
      <dsp:nvSpPr>
        <dsp:cNvPr id="0" name=""/>
        <dsp:cNvSpPr/>
      </dsp:nvSpPr>
      <dsp:spPr>
        <a:xfrm>
          <a:off x="0" y="1447051"/>
          <a:ext cx="4747886" cy="56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Совместное составление циклограммы деятельности учителя</a:t>
          </a:r>
          <a:endParaRPr lang="ru-RU" sz="1600" kern="1200" dirty="0"/>
        </a:p>
      </dsp:txBody>
      <dsp:txXfrm>
        <a:off x="0" y="1447051"/>
        <a:ext cx="4747886" cy="562281"/>
      </dsp:txXfrm>
    </dsp:sp>
    <dsp:sp modelId="{8A10FF11-7BA4-48F6-B9B3-307CC0AA8071}">
      <dsp:nvSpPr>
        <dsp:cNvPr id="0" name=""/>
        <dsp:cNvSpPr/>
      </dsp:nvSpPr>
      <dsp:spPr>
        <a:xfrm>
          <a:off x="0" y="2009332"/>
          <a:ext cx="4752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F40E2-6AF8-49B1-B8FA-D5AD8D43C1FF}">
      <dsp:nvSpPr>
        <dsp:cNvPr id="0" name=""/>
        <dsp:cNvSpPr/>
      </dsp:nvSpPr>
      <dsp:spPr>
        <a:xfrm>
          <a:off x="0" y="2009332"/>
          <a:ext cx="4752528" cy="48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Совместная разработка дидактических материалов</a:t>
          </a:r>
          <a:endParaRPr lang="ru-RU" sz="1600" kern="1200" dirty="0"/>
        </a:p>
      </dsp:txBody>
      <dsp:txXfrm>
        <a:off x="0" y="2009332"/>
        <a:ext cx="4752528" cy="481834"/>
      </dsp:txXfrm>
    </dsp:sp>
    <dsp:sp modelId="{418EA696-4008-4992-AA1D-B6C0E8338226}">
      <dsp:nvSpPr>
        <dsp:cNvPr id="0" name=""/>
        <dsp:cNvSpPr/>
      </dsp:nvSpPr>
      <dsp:spPr>
        <a:xfrm>
          <a:off x="0" y="2491167"/>
          <a:ext cx="4752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3D12D-B61D-4290-89FE-519B8C50FF0C}">
      <dsp:nvSpPr>
        <dsp:cNvPr id="0" name=""/>
        <dsp:cNvSpPr/>
      </dsp:nvSpPr>
      <dsp:spPr>
        <a:xfrm>
          <a:off x="0" y="2491167"/>
          <a:ext cx="4752528" cy="48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Выбор методической темы молодого педагога</a:t>
          </a:r>
          <a:endParaRPr lang="ru-RU" sz="1600" kern="1200" dirty="0"/>
        </a:p>
      </dsp:txBody>
      <dsp:txXfrm>
        <a:off x="0" y="2491167"/>
        <a:ext cx="4752528" cy="481834"/>
      </dsp:txXfrm>
    </dsp:sp>
    <dsp:sp modelId="{4CA8884B-D6A0-402E-AD1C-931A87E1E2E9}">
      <dsp:nvSpPr>
        <dsp:cNvPr id="0" name=""/>
        <dsp:cNvSpPr/>
      </dsp:nvSpPr>
      <dsp:spPr>
        <a:xfrm>
          <a:off x="0" y="2973002"/>
          <a:ext cx="4752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7B61F-02EB-458C-898D-4D8C870AD3CA}">
      <dsp:nvSpPr>
        <dsp:cNvPr id="0" name=""/>
        <dsp:cNvSpPr/>
      </dsp:nvSpPr>
      <dsp:spPr>
        <a:xfrm>
          <a:off x="0" y="2973002"/>
          <a:ext cx="4752528" cy="48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Совместное выступление на заседании методического объединения</a:t>
          </a:r>
          <a:endParaRPr lang="ru-RU" sz="1600" kern="1200" dirty="0"/>
        </a:p>
      </dsp:txBody>
      <dsp:txXfrm>
        <a:off x="0" y="2973002"/>
        <a:ext cx="4752528" cy="481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B226A-59FF-401F-8207-AD988F269D7A}">
      <dsp:nvSpPr>
        <dsp:cNvPr id="0" name=""/>
        <dsp:cNvSpPr/>
      </dsp:nvSpPr>
      <dsp:spPr>
        <a:xfrm>
          <a:off x="0" y="0"/>
          <a:ext cx="4608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43701-AC2B-4143-83CC-D153657C5AE9}">
      <dsp:nvSpPr>
        <dsp:cNvPr id="0" name=""/>
        <dsp:cNvSpPr/>
      </dsp:nvSpPr>
      <dsp:spPr>
        <a:xfrm>
          <a:off x="0" y="947"/>
          <a:ext cx="4608512" cy="41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Составление личностно-ресурсных карт</a:t>
          </a:r>
          <a:endParaRPr lang="ru-RU" sz="1600" kern="1200" dirty="0"/>
        </a:p>
      </dsp:txBody>
      <dsp:txXfrm>
        <a:off x="0" y="947"/>
        <a:ext cx="4608512" cy="413430"/>
      </dsp:txXfrm>
    </dsp:sp>
    <dsp:sp modelId="{CA426CFE-C173-498F-A1DF-6E5E5D68748B}">
      <dsp:nvSpPr>
        <dsp:cNvPr id="0" name=""/>
        <dsp:cNvSpPr/>
      </dsp:nvSpPr>
      <dsp:spPr>
        <a:xfrm>
          <a:off x="0" y="414378"/>
          <a:ext cx="4608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20F9B-79D5-4E5E-9E53-99FDF3588ACD}">
      <dsp:nvSpPr>
        <dsp:cNvPr id="0" name=""/>
        <dsp:cNvSpPr/>
      </dsp:nvSpPr>
      <dsp:spPr>
        <a:xfrm>
          <a:off x="0" y="414378"/>
          <a:ext cx="4608512" cy="41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Посещение уроков молодого специалиста</a:t>
          </a:r>
          <a:endParaRPr lang="ru-RU" sz="1600" kern="1200" dirty="0"/>
        </a:p>
      </dsp:txBody>
      <dsp:txXfrm>
        <a:off x="0" y="414378"/>
        <a:ext cx="4608512" cy="413430"/>
      </dsp:txXfrm>
    </dsp:sp>
    <dsp:sp modelId="{48623017-FAFB-4CA9-92BD-1757F91922C4}">
      <dsp:nvSpPr>
        <dsp:cNvPr id="0" name=""/>
        <dsp:cNvSpPr/>
      </dsp:nvSpPr>
      <dsp:spPr>
        <a:xfrm>
          <a:off x="0" y="827808"/>
          <a:ext cx="4608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5B81F-9CCE-4AAE-8552-B762FE49FCF0}">
      <dsp:nvSpPr>
        <dsp:cNvPr id="0" name=""/>
        <dsp:cNvSpPr/>
      </dsp:nvSpPr>
      <dsp:spPr>
        <a:xfrm>
          <a:off x="0" y="827808"/>
          <a:ext cx="4604011" cy="53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Посещение родительских собраний молодого специалиста</a:t>
          </a:r>
          <a:endParaRPr lang="ru-RU" sz="1600" kern="1200" dirty="0"/>
        </a:p>
      </dsp:txBody>
      <dsp:txXfrm>
        <a:off x="0" y="827808"/>
        <a:ext cx="4604011" cy="538460"/>
      </dsp:txXfrm>
    </dsp:sp>
    <dsp:sp modelId="{A4AC3B95-59F4-4EBD-A594-706149AF5DC8}">
      <dsp:nvSpPr>
        <dsp:cNvPr id="0" name=""/>
        <dsp:cNvSpPr/>
      </dsp:nvSpPr>
      <dsp:spPr>
        <a:xfrm>
          <a:off x="0" y="1366269"/>
          <a:ext cx="4608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7777D-C53A-4AD0-8A77-A878F4B98D62}">
      <dsp:nvSpPr>
        <dsp:cNvPr id="0" name=""/>
        <dsp:cNvSpPr/>
      </dsp:nvSpPr>
      <dsp:spPr>
        <a:xfrm>
          <a:off x="0" y="1366269"/>
          <a:ext cx="4608512" cy="41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Просмотр организации проектной деятельности</a:t>
          </a:r>
          <a:endParaRPr lang="ru-RU" sz="1600" kern="1200" dirty="0"/>
        </a:p>
      </dsp:txBody>
      <dsp:txXfrm>
        <a:off x="0" y="1366269"/>
        <a:ext cx="4608512" cy="413430"/>
      </dsp:txXfrm>
    </dsp:sp>
    <dsp:sp modelId="{ECA03593-8EA5-4B4A-BCD6-A17B3D36046B}">
      <dsp:nvSpPr>
        <dsp:cNvPr id="0" name=""/>
        <dsp:cNvSpPr/>
      </dsp:nvSpPr>
      <dsp:spPr>
        <a:xfrm>
          <a:off x="0" y="1779699"/>
          <a:ext cx="4608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FDA81-F75F-46E1-8F4D-4B7F06774690}">
      <dsp:nvSpPr>
        <dsp:cNvPr id="0" name=""/>
        <dsp:cNvSpPr/>
      </dsp:nvSpPr>
      <dsp:spPr>
        <a:xfrm>
          <a:off x="0" y="1779699"/>
          <a:ext cx="4604011" cy="614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Первое выступление молодого специалиста на заседании методического объединения</a:t>
          </a:r>
          <a:endParaRPr lang="ru-RU" sz="1600" kern="1200" dirty="0"/>
        </a:p>
      </dsp:txBody>
      <dsp:txXfrm>
        <a:off x="0" y="1779699"/>
        <a:ext cx="4604011" cy="614233"/>
      </dsp:txXfrm>
    </dsp:sp>
    <dsp:sp modelId="{B5D9B326-DEDE-481E-9A92-B967C80FD681}">
      <dsp:nvSpPr>
        <dsp:cNvPr id="0" name=""/>
        <dsp:cNvSpPr/>
      </dsp:nvSpPr>
      <dsp:spPr>
        <a:xfrm>
          <a:off x="0" y="2393933"/>
          <a:ext cx="4608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B457F-D191-4F61-A6C8-AAE375916AFE}">
      <dsp:nvSpPr>
        <dsp:cNvPr id="0" name=""/>
        <dsp:cNvSpPr/>
      </dsp:nvSpPr>
      <dsp:spPr>
        <a:xfrm>
          <a:off x="0" y="2393933"/>
          <a:ext cx="4608512" cy="41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 всех мероприятий</a:t>
          </a:r>
          <a:endParaRPr lang="ru-RU" sz="1600" kern="1200" dirty="0"/>
        </a:p>
      </dsp:txBody>
      <dsp:txXfrm>
        <a:off x="0" y="2393933"/>
        <a:ext cx="4608512" cy="413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92625-31D7-4700-89BB-E042EB737BEF}">
      <dsp:nvSpPr>
        <dsp:cNvPr id="0" name=""/>
        <dsp:cNvSpPr/>
      </dsp:nvSpPr>
      <dsp:spPr>
        <a:xfrm>
          <a:off x="0" y="342"/>
          <a:ext cx="4536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CA56B-BDA2-4D5F-BFAF-C272992F8062}">
      <dsp:nvSpPr>
        <dsp:cNvPr id="0" name=""/>
        <dsp:cNvSpPr/>
      </dsp:nvSpPr>
      <dsp:spPr>
        <a:xfrm>
          <a:off x="0" y="342"/>
          <a:ext cx="4536504" cy="56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Открытые уроки молодого специалиста</a:t>
          </a:r>
          <a:endParaRPr lang="ru-RU" sz="1500" kern="1200" dirty="0"/>
        </a:p>
      </dsp:txBody>
      <dsp:txXfrm>
        <a:off x="0" y="342"/>
        <a:ext cx="4536504" cy="561525"/>
      </dsp:txXfrm>
    </dsp:sp>
    <dsp:sp modelId="{B7BF5EC3-6A56-4D5A-8934-32907B157B76}">
      <dsp:nvSpPr>
        <dsp:cNvPr id="0" name=""/>
        <dsp:cNvSpPr/>
      </dsp:nvSpPr>
      <dsp:spPr>
        <a:xfrm>
          <a:off x="0" y="561868"/>
          <a:ext cx="4536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3358E-91AF-413D-B90B-56FDB5A9F224}">
      <dsp:nvSpPr>
        <dsp:cNvPr id="0" name=""/>
        <dsp:cNvSpPr/>
      </dsp:nvSpPr>
      <dsp:spPr>
        <a:xfrm>
          <a:off x="0" y="561868"/>
          <a:ext cx="4536504" cy="56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Самоанализ молодым специалистом своих уроков</a:t>
          </a:r>
          <a:endParaRPr lang="ru-RU" sz="1500" kern="1200" dirty="0"/>
        </a:p>
      </dsp:txBody>
      <dsp:txXfrm>
        <a:off x="0" y="561868"/>
        <a:ext cx="4536504" cy="561525"/>
      </dsp:txXfrm>
    </dsp:sp>
    <dsp:sp modelId="{3D9EEC89-63B5-48F1-B824-6FE66916EF8E}">
      <dsp:nvSpPr>
        <dsp:cNvPr id="0" name=""/>
        <dsp:cNvSpPr/>
      </dsp:nvSpPr>
      <dsp:spPr>
        <a:xfrm>
          <a:off x="0" y="1123393"/>
          <a:ext cx="4536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7178B-8234-49F3-9955-05B57E94F194}">
      <dsp:nvSpPr>
        <dsp:cNvPr id="0" name=""/>
        <dsp:cNvSpPr/>
      </dsp:nvSpPr>
      <dsp:spPr>
        <a:xfrm>
          <a:off x="0" y="1123393"/>
          <a:ext cx="4536504" cy="56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Подготовка к аттестации и аттестация молодого специалиста</a:t>
          </a:r>
          <a:endParaRPr lang="ru-RU" sz="1500" kern="1200" dirty="0"/>
        </a:p>
      </dsp:txBody>
      <dsp:txXfrm>
        <a:off x="0" y="1123393"/>
        <a:ext cx="4536504" cy="561525"/>
      </dsp:txXfrm>
    </dsp:sp>
    <dsp:sp modelId="{6720C579-E52D-49D1-8989-66B5F0953EA2}">
      <dsp:nvSpPr>
        <dsp:cNvPr id="0" name=""/>
        <dsp:cNvSpPr/>
      </dsp:nvSpPr>
      <dsp:spPr>
        <a:xfrm>
          <a:off x="0" y="1684918"/>
          <a:ext cx="4536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62391-7239-4935-A819-60E5EC61BDF4}">
      <dsp:nvSpPr>
        <dsp:cNvPr id="0" name=""/>
        <dsp:cNvSpPr/>
      </dsp:nvSpPr>
      <dsp:spPr>
        <a:xfrm>
          <a:off x="0" y="1684918"/>
          <a:ext cx="4536504" cy="56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Участие молодого специалиста в профессиональных конкурсах</a:t>
          </a:r>
          <a:endParaRPr lang="ru-RU" sz="1500" kern="1200" dirty="0"/>
        </a:p>
      </dsp:txBody>
      <dsp:txXfrm>
        <a:off x="0" y="1684918"/>
        <a:ext cx="4536504" cy="561525"/>
      </dsp:txXfrm>
    </dsp:sp>
    <dsp:sp modelId="{8A10FF11-7BA4-48F6-B9B3-307CC0AA8071}">
      <dsp:nvSpPr>
        <dsp:cNvPr id="0" name=""/>
        <dsp:cNvSpPr/>
      </dsp:nvSpPr>
      <dsp:spPr>
        <a:xfrm>
          <a:off x="0" y="2246443"/>
          <a:ext cx="4536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F40E2-6AF8-49B1-B8FA-D5AD8D43C1FF}">
      <dsp:nvSpPr>
        <dsp:cNvPr id="0" name=""/>
        <dsp:cNvSpPr/>
      </dsp:nvSpPr>
      <dsp:spPr>
        <a:xfrm>
          <a:off x="0" y="2246443"/>
          <a:ext cx="4536504" cy="56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Выступления молодого специалиста на педсоветах и методических объединениях</a:t>
          </a:r>
          <a:endParaRPr lang="ru-RU" sz="1500" kern="1200" dirty="0"/>
        </a:p>
      </dsp:txBody>
      <dsp:txXfrm>
        <a:off x="0" y="2246443"/>
        <a:ext cx="4536504" cy="5615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735BD-AA23-43CA-B007-A93320AE0D20}">
      <dsp:nvSpPr>
        <dsp:cNvPr id="0" name=""/>
        <dsp:cNvSpPr/>
      </dsp:nvSpPr>
      <dsp:spPr>
        <a:xfrm>
          <a:off x="1746920" y="-77645"/>
          <a:ext cx="5453878" cy="3070324"/>
        </a:xfrm>
        <a:prstGeom prst="circularArrow">
          <a:avLst>
            <a:gd name="adj1" fmla="val 4668"/>
            <a:gd name="adj2" fmla="val 272909"/>
            <a:gd name="adj3" fmla="val 12860370"/>
            <a:gd name="adj4" fmla="val 18011118"/>
            <a:gd name="adj5" fmla="val 484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09629-347A-452F-BD87-D6AF02218689}">
      <dsp:nvSpPr>
        <dsp:cNvPr id="0" name=""/>
        <dsp:cNvSpPr/>
      </dsp:nvSpPr>
      <dsp:spPr>
        <a:xfrm>
          <a:off x="3459158" y="1511"/>
          <a:ext cx="2029402" cy="10147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Беседы </a:t>
          </a:r>
          <a:endParaRPr lang="ru-RU" sz="1900" kern="1200" dirty="0"/>
        </a:p>
      </dsp:txBody>
      <dsp:txXfrm>
        <a:off x="3508692" y="51045"/>
        <a:ext cx="1930334" cy="915633"/>
      </dsp:txXfrm>
    </dsp:sp>
    <dsp:sp modelId="{38C19073-8797-4F1D-8299-374AD3893E27}">
      <dsp:nvSpPr>
        <dsp:cNvPr id="0" name=""/>
        <dsp:cNvSpPr/>
      </dsp:nvSpPr>
      <dsp:spPr>
        <a:xfrm>
          <a:off x="6035497" y="1103961"/>
          <a:ext cx="2029402" cy="1014701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Наблюдения </a:t>
          </a:r>
          <a:endParaRPr lang="ru-RU" sz="1900" kern="1200" dirty="0"/>
        </a:p>
      </dsp:txBody>
      <dsp:txXfrm>
        <a:off x="6085031" y="1153495"/>
        <a:ext cx="1930334" cy="915633"/>
      </dsp:txXfrm>
    </dsp:sp>
    <dsp:sp modelId="{83A568D2-05A6-4D9F-A230-4F589C4DDA85}">
      <dsp:nvSpPr>
        <dsp:cNvPr id="0" name=""/>
        <dsp:cNvSpPr/>
      </dsp:nvSpPr>
      <dsp:spPr>
        <a:xfrm>
          <a:off x="3459158" y="2206412"/>
          <a:ext cx="2029402" cy="1014701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Личностно-ресурсные карты</a:t>
          </a:r>
          <a:endParaRPr lang="ru-RU" sz="1900" kern="1200" dirty="0"/>
        </a:p>
      </dsp:txBody>
      <dsp:txXfrm>
        <a:off x="3508692" y="2255946"/>
        <a:ext cx="1930334" cy="915633"/>
      </dsp:txXfrm>
    </dsp:sp>
    <dsp:sp modelId="{5D835A4F-DC71-43DE-9605-0E9513292BFB}">
      <dsp:nvSpPr>
        <dsp:cNvPr id="0" name=""/>
        <dsp:cNvSpPr/>
      </dsp:nvSpPr>
      <dsp:spPr>
        <a:xfrm>
          <a:off x="936102" y="1103961"/>
          <a:ext cx="2029402" cy="101470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Пробы </a:t>
          </a:r>
          <a:endParaRPr lang="ru-RU" sz="1900" kern="1200" dirty="0"/>
        </a:p>
      </dsp:txBody>
      <dsp:txXfrm>
        <a:off x="985636" y="1153495"/>
        <a:ext cx="1930334" cy="915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03.05.2023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360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03.05.2023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58653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694039"/>
            <a:ext cx="5408930" cy="44469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8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586537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586537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-184150" y="544513"/>
            <a:ext cx="4532313" cy="2549525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586537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586537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Вопрошание — языковое выражение наличия пустоты  в познавательном стремлении, в результате которого расширяются знания о конкретной предметной области. Вопрошание предполагает наличие чувства или мысли о неполноте или неточности уже известного, в результате чего возникает потребность сформулировать в языковом плане соответствующие аспекты неизвестного и искать на них ответы.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ru-RU" smtClean="0"/>
              <a:pPr/>
              <a:t>14</a:t>
            </a:fld>
            <a:endParaRPr lang="ru-RU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487363"/>
            <a:ext cx="6586537" cy="3705225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150" y="4463523"/>
            <a:ext cx="6173236" cy="4974845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586537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586537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586537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586537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586537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-184150" y="544513"/>
            <a:ext cx="4532313" cy="25495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586537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-184150" y="544513"/>
            <a:ext cx="4532313" cy="25495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4" y="1"/>
            <a:ext cx="9100457" cy="5159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1714500"/>
            <a:ext cx="6180224" cy="1102519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028950"/>
            <a:ext cx="4772528" cy="74295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8"/>
            <a:ext cx="3721618" cy="51435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29050"/>
            <a:ext cx="1828800" cy="74295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03.05.2023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03.05.2023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4" y="1"/>
            <a:ext cx="9100457" cy="5159828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4767263"/>
            <a:ext cx="2133600" cy="273844"/>
          </a:xfrm>
        </p:spPr>
        <p:txBody>
          <a:bodyPr/>
          <a:lstStyle/>
          <a:p>
            <a:fld id="{757B281C-5159-4971-8228-52B9A72E9ED2}" type="datetimeFigureOut">
              <a:pPr/>
              <a:t>03.05.2023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4767263"/>
            <a:ext cx="2895600" cy="273844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4" y="1"/>
            <a:ext cx="9100457" cy="5159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13474" y="-3529240"/>
            <a:ext cx="211455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2286000"/>
            <a:ext cx="4343400" cy="1021556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03.05.2023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4000500"/>
            <a:ext cx="2133600" cy="74295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02224"/>
            <a:ext cx="8077200" cy="85725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7310"/>
            <a:ext cx="8077200" cy="3223022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03.05.2023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1"/>
            <a:ext cx="4038600" cy="3394472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00151"/>
            <a:ext cx="4038600" cy="3394472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03.05.2023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1335"/>
            <a:ext cx="4040188" cy="47982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631156"/>
            <a:ext cx="4040188" cy="2963466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6" y="1151335"/>
            <a:ext cx="4041775" cy="47982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6" y="1631156"/>
            <a:ext cx="4041775" cy="2963466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03.05.2023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4787"/>
            <a:ext cx="3008313" cy="8715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04788"/>
            <a:ext cx="5111750" cy="4389835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76326"/>
            <a:ext cx="3008313" cy="3518297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03.05.2023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03.05.2023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03.05.2023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79"/>
            <a:ext cx="2057400" cy="4388644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05979"/>
            <a:ext cx="5867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03.05.2023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4" y="1"/>
            <a:ext cx="9100457" cy="51598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8077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03.05.2023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81887"/>
            <a:ext cx="818707" cy="53123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Layout" Target="../slideLayouts/slideLayout4.xml"/><Relationship Id="rId7" Type="http://schemas.openxmlformats.org/officeDocument/2006/relationships/diagramQuickStyle" Target="../diagrams/quickStyle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6.jpeg"/><Relationship Id="rId5" Type="http://schemas.openxmlformats.org/officeDocument/2006/relationships/diagramData" Target="../diagrams/data5.xml"/><Relationship Id="rId10" Type="http://schemas.openxmlformats.org/officeDocument/2006/relationships/image" Target="../media/image15.jpeg"/><Relationship Id="rId4" Type="http://schemas.openxmlformats.org/officeDocument/2006/relationships/notesSlide" Target="../notesSlides/notesSlide10.xml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chart" Target="../charts/chart1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notesSlide" Target="../notesSlides/notesSlide13.xml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4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3.jpeg"/><Relationship Id="rId5" Type="http://schemas.openxmlformats.org/officeDocument/2006/relationships/diagramData" Target="../diagrams/data3.xml"/><Relationship Id="rId10" Type="http://schemas.openxmlformats.org/officeDocument/2006/relationships/image" Target="../media/image12.jpeg"/><Relationship Id="rId4" Type="http://schemas.openxmlformats.org/officeDocument/2006/relationships/notesSlide" Target="../notesSlides/notesSlide8.xml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опыт наставничества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123728" y="2715766"/>
            <a:ext cx="6611200" cy="766936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>
                <a:latin typeface="+mn-lt"/>
              </a:rPr>
              <a:t>Тупицына Наталья Михайловна,</a:t>
            </a:r>
          </a:p>
          <a:p>
            <a:r>
              <a:rPr lang="ru-RU" sz="2400" dirty="0" smtClean="0">
                <a:latin typeface="+mn-lt"/>
              </a:rPr>
              <a:t>учитель начальных классов высшей категории  МБОУ СОШ № 183</a:t>
            </a:r>
            <a:endParaRPr lang="ru-RU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229626"/>
            <a:ext cx="8077200" cy="8572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Сделай сам, я подскажу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4091794"/>
              </p:ext>
            </p:extLst>
          </p:nvPr>
        </p:nvGraphicFramePr>
        <p:xfrm>
          <a:off x="971600" y="1419622"/>
          <a:ext cx="460851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16416" y="12347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151" y="3050975"/>
            <a:ext cx="3020955" cy="1948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4088" y="1053654"/>
            <a:ext cx="2520280" cy="1890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570860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26314"/>
            <a:ext cx="8077200" cy="8572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Сделай сам, расскажи, что сделал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52163766"/>
              </p:ext>
            </p:extLst>
          </p:nvPr>
        </p:nvGraphicFramePr>
        <p:xfrm>
          <a:off x="899592" y="1347614"/>
          <a:ext cx="453650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16416" y="12347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2844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976" y="411510"/>
            <a:ext cx="43434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Профессиональный рост</a:t>
            </a:r>
            <a:endParaRPr lang="ru-RU" sz="3200" dirty="0"/>
          </a:p>
        </p:txBody>
      </p:sp>
      <p:sp>
        <p:nvSpPr>
          <p:cNvPr id="5" name="5-Point Star 5"/>
          <p:cNvSpPr/>
          <p:nvPr/>
        </p:nvSpPr>
        <p:spPr>
          <a:xfrm>
            <a:off x="4266828" y="1779662"/>
            <a:ext cx="685800" cy="641226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489169"/>
              </p:ext>
            </p:extLst>
          </p:nvPr>
        </p:nvGraphicFramePr>
        <p:xfrm>
          <a:off x="179512" y="2283718"/>
          <a:ext cx="46805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451596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Молодой </a:t>
            </a:r>
            <a:br>
              <a:rPr lang="ru-RU" sz="1400" dirty="0" smtClean="0"/>
            </a:br>
            <a:r>
              <a:rPr lang="ru-RU" sz="1400" dirty="0" smtClean="0"/>
              <a:t>специалист      шаг 1    шаг 2   шаг 3   шаг 4   шаг 5   Профессионал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8233" y="1444105"/>
            <a:ext cx="1899908" cy="12471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059582"/>
            <a:ext cx="1596420" cy="11973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545" y="2118409"/>
            <a:ext cx="1712297" cy="1284223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134594" y="3208779"/>
            <a:ext cx="1800200" cy="13412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375974"/>
            <a:ext cx="1675860" cy="2369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Формы и методы наставничества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706089"/>
              </p:ext>
            </p:extLst>
          </p:nvPr>
        </p:nvGraphicFramePr>
        <p:xfrm>
          <a:off x="-108520" y="1196975"/>
          <a:ext cx="8947720" cy="322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31245" y="987574"/>
            <a:ext cx="1500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сторителлинг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006788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вопрошание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2133114"/>
            <a:ext cx="102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доверие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192367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9966"/>
                </a:solidFill>
              </a:rPr>
              <a:t>включенное</a:t>
            </a:r>
            <a:endParaRPr lang="ru-RU" dirty="0">
              <a:solidFill>
                <a:srgbClr val="3399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6902" y="2364819"/>
            <a:ext cx="945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9966"/>
                </a:solidFill>
              </a:rPr>
              <a:t>записи</a:t>
            </a:r>
            <a:br>
              <a:rPr lang="ru-RU" dirty="0" smtClean="0">
                <a:solidFill>
                  <a:srgbClr val="339966"/>
                </a:solidFill>
              </a:rPr>
            </a:br>
            <a:r>
              <a:rPr lang="ru-RU" dirty="0" smtClean="0">
                <a:solidFill>
                  <a:srgbClr val="339966"/>
                </a:solidFill>
              </a:rPr>
              <a:t>(аудио, </a:t>
            </a:r>
            <a:br>
              <a:rPr lang="ru-RU" dirty="0" smtClean="0">
                <a:solidFill>
                  <a:srgbClr val="339966"/>
                </a:solidFill>
              </a:rPr>
            </a:br>
            <a:r>
              <a:rPr lang="ru-RU" dirty="0" smtClean="0">
                <a:solidFill>
                  <a:srgbClr val="339966"/>
                </a:solidFill>
              </a:rPr>
              <a:t>видео)</a:t>
            </a:r>
            <a:endParaRPr lang="ru-RU" dirty="0">
              <a:solidFill>
                <a:srgbClr val="3399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8690" y="3003798"/>
            <a:ext cx="14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мечты, цели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9836" y="4437464"/>
            <a:ext cx="172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знания, умения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9486" y="4443958"/>
            <a:ext cx="191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самоорганизация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713" y="1912976"/>
            <a:ext cx="210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профессиональные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373130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личностные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6393" y="337313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339966"/>
                </a:solidFill>
              </a:rPr>
              <a:t>невключенное</a:t>
            </a:r>
            <a:endParaRPr lang="ru-RU" dirty="0">
              <a:solidFill>
                <a:srgbClr val="33996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139952" y="2286000"/>
            <a:ext cx="4775448" cy="1021556"/>
          </a:xfrm>
        </p:spPr>
        <p:txBody>
          <a:bodyPr>
            <a:normAutofit fontScale="90000"/>
          </a:bodyPr>
          <a:lstStyle/>
          <a:p>
            <a:pPr>
              <a:defRPr lang="ru-RU"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02224"/>
            <a:ext cx="8077200" cy="785350"/>
          </a:xfrm>
        </p:spPr>
        <p:txBody>
          <a:bodyPr>
            <a:normAutofit/>
          </a:bodyPr>
          <a:lstStyle/>
          <a:p>
            <a:r>
              <a:rPr lang="ru-RU" sz="3600" dirty="0"/>
              <a:t>Адаптация </a:t>
            </a:r>
            <a:r>
              <a:rPr lang="ru-RU" sz="3600" dirty="0" smtClean="0"/>
              <a:t>молодого педагога</a:t>
            </a:r>
            <a:endParaRPr lang="ru-RU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55576" y="1059582"/>
            <a:ext cx="8077200" cy="2448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/>
              <a:t>Наставничество</a:t>
            </a:r>
            <a:r>
              <a:rPr lang="ru-RU" sz="2000" dirty="0"/>
              <a:t> - универсальная технология передачи опыта, знаний, формирования навыков, компетенций, </a:t>
            </a:r>
            <a:r>
              <a:rPr lang="ru-RU" sz="2000" dirty="0" err="1"/>
              <a:t>метакомпетенций</a:t>
            </a:r>
            <a:r>
              <a:rPr lang="ru-RU" sz="2000" dirty="0"/>
              <a:t> и ценностей через неформальное </a:t>
            </a:r>
            <a:r>
              <a:rPr lang="ru-RU" sz="2000" dirty="0" err="1"/>
              <a:t>взаимообогащающее</a:t>
            </a:r>
            <a:r>
              <a:rPr lang="ru-RU" sz="2000" dirty="0"/>
              <a:t> общение, основанное на доверии и </a:t>
            </a:r>
            <a:r>
              <a:rPr lang="ru-RU" sz="2000" dirty="0" smtClean="0"/>
              <a:t>партнерстве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dirty="0"/>
              <a:t>Распоряжение </a:t>
            </a:r>
            <a:r>
              <a:rPr lang="ru-RU" sz="1600" b="1" dirty="0" err="1"/>
              <a:t>Минпросвещения</a:t>
            </a:r>
            <a:r>
              <a:rPr lang="ru-RU" sz="1600" b="1" dirty="0"/>
              <a:t> России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от </a:t>
            </a:r>
            <a:r>
              <a:rPr lang="ru-RU" sz="1600" b="1" dirty="0"/>
              <a:t>25.12.2019 N Р-145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«Об </a:t>
            </a:r>
            <a:r>
              <a:rPr lang="ru-RU" sz="1600" b="1" dirty="0"/>
              <a:t>утверждении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методологии </a:t>
            </a:r>
            <a:r>
              <a:rPr lang="ru-RU" sz="1600" b="1" dirty="0"/>
              <a:t>(целевой модели)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наставничества…»</a:t>
            </a:r>
            <a:endParaRPr lang="ru-RU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43758"/>
            <a:ext cx="3707904" cy="231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1923678"/>
            <a:ext cx="7704856" cy="285656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2000" b="1" dirty="0" smtClean="0"/>
              <a:t>Целями наставничества </a:t>
            </a:r>
            <a:r>
              <a:rPr lang="ru-RU" sz="2000" dirty="0" smtClean="0"/>
              <a:t>являются: адаптация подопечных к работе в организации на основе единой системы передачи опыта и воспитания, повышение квалификации педагогов, обеспечение оптимального использования времени и ресурсов для скорейшего достижения подопечными необходимых результатов, снижение текучести кадров и мотивирования новых работников к достижению целей организации</a:t>
            </a:r>
          </a:p>
          <a:p>
            <a:pPr algn="r"/>
            <a:r>
              <a:rPr lang="ru-RU" b="1" dirty="0" smtClean="0"/>
              <a:t>«Положение о наставничестве» МАОУ СОШ № 183</a:t>
            </a:r>
            <a:endParaRPr lang="ru-RU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2357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2357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7878" y="1131590"/>
            <a:ext cx="8054602" cy="393668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ru-RU" sz="2000" b="1" dirty="0" smtClean="0"/>
              <a:t>Основные задачи наставничества: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оказание помощи подопечному в освоении необходимых компетенций за счет ознакомления с современными методами и приемами работы, передачи наставником личного опыта;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обучение подопечного в минимальные сроки необходимому профессиональному мастерству, соблюдению требований нормативных документов, в том числе по охране труда;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содействие достижению подопечным высокого качества труда;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вхождение подопечного в трудовой коллектив, освоение им корпоративной культуры;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воспитание у подопечного чувства личной ответственности за результаты своего труда</a:t>
            </a:r>
          </a:p>
          <a:p>
            <a:pPr algn="r"/>
            <a:r>
              <a:rPr lang="ru-RU" b="1" dirty="0" smtClean="0"/>
              <a:t>«Положение о наставничестве» МАОУ СОШ № 183</a:t>
            </a:r>
            <a:endParaRPr lang="ru-RU" b="1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1565955"/>
            <a:ext cx="7058744" cy="158185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Чтобы в нашей начальной школе появился новый ХОРОШИЙ учитель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Чтобы этот учитель задержался в НАШЕЙ школе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5143500"/>
            <a:ext cx="7765662" cy="12357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2831465"/>
            <a:ext cx="2895600" cy="25428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2356654"/>
            <a:ext cx="2895600" cy="5145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Пять шагов наставничества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0069"/>
              </p:ext>
            </p:extLst>
          </p:nvPr>
        </p:nvGraphicFramePr>
        <p:xfrm>
          <a:off x="899592" y="1727572"/>
          <a:ext cx="7992887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264" y="627534"/>
            <a:ext cx="1997392" cy="19168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26314"/>
            <a:ext cx="8077200" cy="8572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Я расскажу, ты послушай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52262500"/>
              </p:ext>
            </p:extLst>
          </p:nvPr>
        </p:nvGraphicFramePr>
        <p:xfrm>
          <a:off x="899592" y="1419622"/>
          <a:ext cx="525658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16416" y="12347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4759" y="2499742"/>
            <a:ext cx="2867380" cy="250209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229626"/>
            <a:ext cx="8077200" cy="8572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Я покажу, ты посмотри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97293287"/>
              </p:ext>
            </p:extLst>
          </p:nvPr>
        </p:nvGraphicFramePr>
        <p:xfrm>
          <a:off x="899592" y="1203598"/>
          <a:ext cx="4030216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16416" y="12347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1203598"/>
            <a:ext cx="2759703" cy="179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71" y="2787774"/>
            <a:ext cx="1663271" cy="2217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0072" y="4679812"/>
            <a:ext cx="258994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Как провести первый урок?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527915" y="1046808"/>
            <a:ext cx="236058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Как провести </a:t>
            </a:r>
            <a:br>
              <a:rPr lang="ru-RU" sz="1600" dirty="0" smtClean="0"/>
            </a:br>
            <a:r>
              <a:rPr lang="ru-RU" sz="1600" dirty="0" smtClean="0"/>
              <a:t>родительское собрание?</a:t>
            </a: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26314"/>
            <a:ext cx="8077200" cy="8572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Сделаем вместе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33658351"/>
              </p:ext>
            </p:extLst>
          </p:nvPr>
        </p:nvGraphicFramePr>
        <p:xfrm>
          <a:off x="971600" y="1131590"/>
          <a:ext cx="475252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16416" y="12347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152" y="2636348"/>
            <a:ext cx="2911987" cy="232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649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547</Words>
  <Application>Microsoft Office PowerPoint</Application>
  <PresentationFormat>Экран (16:9)</PresentationFormat>
  <Paragraphs>108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Обучение</vt:lpstr>
      <vt:lpstr>Мой опыт наставничества</vt:lpstr>
      <vt:lpstr>Адаптация молодого педагога</vt:lpstr>
      <vt:lpstr>Цели и задачи</vt:lpstr>
      <vt:lpstr>Цели и задачи</vt:lpstr>
      <vt:lpstr>Цели и задачи</vt:lpstr>
      <vt:lpstr>Пять шагов наставничества</vt:lpstr>
      <vt:lpstr>Я расскажу, ты послушай</vt:lpstr>
      <vt:lpstr>Я покажу, ты посмотри</vt:lpstr>
      <vt:lpstr>Сделаем вместе</vt:lpstr>
      <vt:lpstr>Сделай сам, я подскажу</vt:lpstr>
      <vt:lpstr>Сделай сам, расскажи, что сделал</vt:lpstr>
      <vt:lpstr>Профессиональный рост</vt:lpstr>
      <vt:lpstr>Формы и методы наставничества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2022-04-07T05:02:04Z</dcterms:created>
  <dcterms:modified xsi:type="dcterms:W3CDTF">2023-05-03T04:36:19Z</dcterms:modified>
</cp:coreProperties>
</file>