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342" r:id="rId4"/>
    <p:sldId id="344" r:id="rId5"/>
    <p:sldId id="337" r:id="rId6"/>
    <p:sldId id="318" r:id="rId7"/>
    <p:sldId id="319" r:id="rId8"/>
    <p:sldId id="327" r:id="rId9"/>
    <p:sldId id="338" r:id="rId10"/>
    <p:sldId id="308" r:id="rId11"/>
    <p:sldId id="310" r:id="rId12"/>
    <p:sldId id="332" r:id="rId13"/>
    <p:sldId id="330" r:id="rId14"/>
    <p:sldId id="312" r:id="rId15"/>
    <p:sldId id="340" r:id="rId16"/>
    <p:sldId id="345" r:id="rId17"/>
    <p:sldId id="346" r:id="rId18"/>
  </p:sldIdLst>
  <p:sldSz cx="9144000" cy="5143500" type="screen16x9"/>
  <p:notesSz cx="6858000" cy="9144000"/>
  <p:defaultTextStyle>
    <a:defPPr marL="0" marR="0" indent="0" algn="l" defTabSz="6858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27"/>
  </p:normalViewPr>
  <p:slideViewPr>
    <p:cSldViewPr snapToGrid="0" snapToObjects="1">
      <p:cViewPr varScale="1">
        <p:scale>
          <a:sx n="151" d="100"/>
          <a:sy n="151" d="100"/>
        </p:scale>
        <p:origin x="49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64247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900">
        <a:latin typeface="+mj-lt"/>
        <a:ea typeface="+mj-ea"/>
        <a:cs typeface="+mj-cs"/>
        <a:sym typeface="Calibri"/>
      </a:defRPr>
    </a:lvl1pPr>
    <a:lvl2pPr indent="171450" latinLnBrk="0">
      <a:defRPr sz="900">
        <a:latin typeface="+mj-lt"/>
        <a:ea typeface="+mj-ea"/>
        <a:cs typeface="+mj-cs"/>
        <a:sym typeface="Calibri"/>
      </a:defRPr>
    </a:lvl2pPr>
    <a:lvl3pPr indent="342900" latinLnBrk="0">
      <a:defRPr sz="900">
        <a:latin typeface="+mj-lt"/>
        <a:ea typeface="+mj-ea"/>
        <a:cs typeface="+mj-cs"/>
        <a:sym typeface="Calibri"/>
      </a:defRPr>
    </a:lvl3pPr>
    <a:lvl4pPr indent="514350" latinLnBrk="0">
      <a:defRPr sz="900">
        <a:latin typeface="+mj-lt"/>
        <a:ea typeface="+mj-ea"/>
        <a:cs typeface="+mj-cs"/>
        <a:sym typeface="Calibri"/>
      </a:defRPr>
    </a:lvl4pPr>
    <a:lvl5pPr indent="685800" latinLnBrk="0">
      <a:defRPr sz="900">
        <a:latin typeface="+mj-lt"/>
        <a:ea typeface="+mj-ea"/>
        <a:cs typeface="+mj-cs"/>
        <a:sym typeface="Calibri"/>
      </a:defRPr>
    </a:lvl5pPr>
    <a:lvl6pPr indent="857250" latinLnBrk="0">
      <a:defRPr sz="900">
        <a:latin typeface="+mj-lt"/>
        <a:ea typeface="+mj-ea"/>
        <a:cs typeface="+mj-cs"/>
        <a:sym typeface="Calibri"/>
      </a:defRPr>
    </a:lvl6pPr>
    <a:lvl7pPr indent="1028700" latinLnBrk="0">
      <a:defRPr sz="900">
        <a:latin typeface="+mj-lt"/>
        <a:ea typeface="+mj-ea"/>
        <a:cs typeface="+mj-cs"/>
        <a:sym typeface="Calibri"/>
      </a:defRPr>
    </a:lvl7pPr>
    <a:lvl8pPr indent="1200150" latinLnBrk="0">
      <a:defRPr sz="900">
        <a:latin typeface="+mj-lt"/>
        <a:ea typeface="+mj-ea"/>
        <a:cs typeface="+mj-cs"/>
        <a:sym typeface="Calibri"/>
      </a:defRPr>
    </a:lvl8pPr>
    <a:lvl9pPr indent="1371600" latinLnBrk="0">
      <a:defRPr sz="9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Текст 3"/>
          <p:cNvSpPr>
            <a:spLocks noGrp="1"/>
          </p:cNvSpPr>
          <p:nvPr>
            <p:ph type="body" sz="quarter" idx="13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7" name="Рисунок 2"/>
          <p:cNvSpPr>
            <a:spLocks noGrp="1"/>
          </p:cNvSpPr>
          <p:nvPr>
            <p:ph type="pic" sz="half" idx="13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68579" rIns="6857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6543675" y="273843"/>
            <a:ext cx="1971675" cy="435887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273843"/>
            <a:ext cx="5800725" cy="43588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90" rIns="34289" bIns="3429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90" rIns="34289" bIns="3429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Rectangle"/>
          <p:cNvSpPr/>
          <p:nvPr/>
        </p:nvSpPr>
        <p:spPr>
          <a:xfrm>
            <a:off x="-44072" y="-4302"/>
            <a:ext cx="9232143" cy="5152104"/>
          </a:xfrm>
          <a:prstGeom prst="rect">
            <a:avLst/>
          </a:prstGeom>
          <a:solidFill>
            <a:srgbClr val="F1E4D3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endParaRPr/>
          </a:p>
        </p:txBody>
      </p:sp>
      <p:pic>
        <p:nvPicPr>
          <p:cNvPr id="5" name="Screen Shot 2017-12-20 at 00.39.36.png" descr="Screen Shot 2017-12-20 at 00.39.36.png"/>
          <p:cNvPicPr>
            <a:picLocks noChangeAspect="1"/>
          </p:cNvPicPr>
          <p:nvPr/>
        </p:nvPicPr>
        <p:blipFill>
          <a:blip r:embed="rId8" cstate="print"/>
          <a:srcRect l="2" t="10" r="1" b="366"/>
          <a:stretch>
            <a:fillRect/>
          </a:stretch>
        </p:blipFill>
        <p:spPr>
          <a:xfrm>
            <a:off x="7511130" y="3877346"/>
            <a:ext cx="1661816" cy="1311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8325"/>
                </a:lnTo>
                <a:lnTo>
                  <a:pt x="2042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Screen Shot 2017-12-22 at 22.04.06.png" descr="Screen Shot 2017-12-22 at 22.04.0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263" y="-13804"/>
            <a:ext cx="975630" cy="838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759" y="4504139"/>
            <a:ext cx="1523290" cy="5077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11451" y="4800310"/>
            <a:ext cx="203900" cy="207749"/>
          </a:xfrm>
          <a:prstGeom prst="rect">
            <a:avLst/>
          </a:prstGeom>
          <a:ln w="12700">
            <a:miter lim="400000"/>
          </a:ln>
        </p:spPr>
        <p:txBody>
          <a:bodyPr wrap="none" lIns="34289" tIns="34290" rIns="34289" bIns="3429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6" r:id="rId3"/>
    <p:sldLayoutId id="2147483657" r:id="rId4"/>
    <p:sldLayoutId id="2147483658" r:id="rId5"/>
    <p:sldLayoutId id="2147483659" r:id="rId6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753627" y="234804"/>
            <a:ext cx="4618599" cy="9788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1200" i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«Кто любит своё отечество , тот подает лучший пример любви к человечеству!»</a:t>
            </a:r>
          </a:p>
          <a:p>
            <a:pPr algn="ctr">
              <a:lnSpc>
                <a:spcPct val="120000"/>
              </a:lnSpc>
            </a:pPr>
            <a:r>
              <a:rPr lang="ru-RU" sz="1200" i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 </a:t>
            </a:r>
          </a:p>
          <a:p>
            <a:pPr algn="r">
              <a:lnSpc>
                <a:spcPct val="120000"/>
              </a:lnSpc>
            </a:pPr>
            <a:r>
              <a:rPr lang="ru-RU" sz="1200" i="1" cap="all" dirty="0" err="1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а.В</a:t>
            </a:r>
            <a:r>
              <a:rPr lang="ru-RU" sz="1200" i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. </a:t>
            </a:r>
            <a:r>
              <a:rPr lang="ru-RU" sz="1200" i="1" cap="all" dirty="0" err="1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суворов</a:t>
            </a:r>
            <a:r>
              <a:rPr lang="ru-RU" sz="1200" i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 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05794" y="1714667"/>
            <a:ext cx="5535438" cy="1676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90" rIns="34289" bIns="34290" anchor="ctr">
            <a:normAutofit fontScale="85000" lnSpcReduction="10000"/>
          </a:bodyPr>
          <a:lstStyle/>
          <a:p>
            <a:pPr lvl="0" algn="ctr" eaLnBrk="1" fontAlgn="auto">
              <a:defRPr/>
            </a:pPr>
            <a:r>
              <a:rPr lang="ru-RU" sz="3200" b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  <a:sym typeface="Calibri Light"/>
              </a:rPr>
              <a:t>МЕСТНОЕ ОТДЕЛЕНИЕ </a:t>
            </a:r>
          </a:p>
          <a:p>
            <a:pPr lvl="0" algn="ctr" eaLnBrk="1" fontAlgn="auto">
              <a:defRPr/>
            </a:pPr>
            <a:r>
              <a:rPr lang="ru-RU" sz="3200" b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  <a:sym typeface="Calibri Light"/>
              </a:rPr>
              <a:t>ВВПОД «ЮНАРМИЯ»</a:t>
            </a:r>
            <a:r>
              <a:rPr lang="en-US" sz="3200" b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  <a:sym typeface="Calibri Light"/>
              </a:rPr>
              <a:t> </a:t>
            </a:r>
            <a:r>
              <a:rPr lang="ru-RU" sz="3200" b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  <a:sym typeface="Calibri Light"/>
              </a:rPr>
              <a:t>муниципального образования «город Екатеринбург»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602885" y="3709147"/>
            <a:ext cx="5741256" cy="601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90" rIns="34289" bIns="34290">
            <a:noAutofit/>
          </a:bodyPr>
          <a:lstStyle/>
          <a:p>
            <a:pPr algn="ctr"/>
            <a:r>
              <a:rPr lang="ru-RU" cap="all" dirty="0" err="1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Г.екатеринбург</a:t>
            </a:r>
            <a:endParaRPr lang="ru-RU" cap="all" dirty="0">
              <a:solidFill>
                <a:srgbClr val="D71A21"/>
              </a:solidFill>
              <a:latin typeface="DIN 2014 Bold"/>
              <a:ea typeface="DIN 2014 Bold"/>
              <a:cs typeface="DIN 2014 Bold"/>
            </a:endParaRPr>
          </a:p>
          <a:p>
            <a:pPr algn="ctr"/>
            <a:r>
              <a:rPr lang="ru-RU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2021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41" y="282742"/>
            <a:ext cx="1252544" cy="9668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646878-EA46-4BC6-BC90-443520420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86" y="240711"/>
            <a:ext cx="2065973" cy="9788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960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Участие в торжественных приемах, концертах и акциях памяти</a:t>
            </a:r>
            <a:endParaRPr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0E6B92-0659-407D-B979-9930BCC88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723"/>
            <a:ext cx="3782902" cy="20700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CFD5D6-A8AF-418C-BAB6-2F02E0D08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882723"/>
            <a:ext cx="2870200" cy="20669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645092-8873-47A4-BDBE-66D415118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6" y="3016533"/>
            <a:ext cx="3536950" cy="19895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AD9388-8ED4-4955-B088-D8EA882601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7" y="882723"/>
            <a:ext cx="2281183" cy="30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86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Спортивные соревнования и тренировки</a:t>
            </a:r>
            <a:endParaRPr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FAB7DB-51F3-4A89-B2A7-74D4AB065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83" y="895350"/>
            <a:ext cx="6230082" cy="37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77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Посещение больниц и госпиталей</a:t>
            </a:r>
            <a:endParaRPr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8818E3-C433-4C61-AC4B-EDD47DFC9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" y="2911475"/>
            <a:ext cx="2315228" cy="1597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A68B21-CEC0-44B5-9671-B4D33B2AB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32" y="974725"/>
            <a:ext cx="4821420" cy="3616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7B2BA3-7656-470A-A612-67337B05B2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" y="974725"/>
            <a:ext cx="2317578" cy="17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336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Работа с ветеранами и уроки мужества</a:t>
            </a:r>
            <a:endParaRPr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3" y="1409490"/>
            <a:ext cx="2576839" cy="26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F7208-925C-4DD7-A93A-3325EE893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52" y="888989"/>
            <a:ext cx="4861303" cy="22407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62603D-378B-434E-8659-DA99897E3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24" y="3199795"/>
            <a:ext cx="3485931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20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652644" y="-8466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en-US" sz="2400" b="1" u="sng" cap="all" dirty="0">
                <a:solidFill>
                  <a:schemeClr val="bg1"/>
                </a:solidFill>
                <a:latin typeface="DIN 2014 Bold"/>
                <a:sym typeface="DIN 2014 Regular"/>
              </a:rPr>
              <a:t>COVID-19</a:t>
            </a:r>
            <a:endParaRPr sz="2400" b="1" u="sng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4BE773-889E-4D93-B652-32DA23D83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6" y="863600"/>
            <a:ext cx="3217333" cy="2413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85A97B-9BBB-4E22-BD73-FC3DCD9D6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51" y="863600"/>
            <a:ext cx="3217333" cy="2413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BA3D8B-AED7-4FD5-8827-DF7A94465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3321260"/>
            <a:ext cx="2413000" cy="1809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FD6EEF-3EAF-481C-A627-9490B7B37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61" y="863600"/>
            <a:ext cx="1803400" cy="24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8661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647930" y="-5026"/>
            <a:ext cx="7566409" cy="1175657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3600" dirty="0">
                <a:solidFill>
                  <a:schemeClr val="bg1"/>
                </a:solidFill>
              </a:rPr>
              <a:t>ТОП-10 лучших юнармейских отрядов Екатеринбурга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1458669"/>
            <a:ext cx="1286189" cy="760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72" y="3245923"/>
            <a:ext cx="1251526" cy="942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09" y="3256453"/>
            <a:ext cx="945665" cy="931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3731" y="2313891"/>
            <a:ext cx="17498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МАОУ СОШ №16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8126" y="4235169"/>
            <a:ext cx="17402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МБОУ СОШ №84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3931" y="2321561"/>
            <a:ext cx="14003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/>
              <a:t>ЮО «Беркут»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843" y="4222560"/>
            <a:ext cx="20351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ВПК «Белый купол»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6696" y="2666022"/>
            <a:ext cx="200471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Руководитель отряда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i="1" dirty="0"/>
              <a:t>Алексей Юрьевич Туркин</a:t>
            </a:r>
            <a:endParaRPr kumimoji="0" lang="ru-RU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7438" y="2668063"/>
            <a:ext cx="206242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Руководитель отряда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i="1" dirty="0"/>
              <a:t>Ольга Павловна Якушева</a:t>
            </a:r>
            <a:endParaRPr kumimoji="0" lang="ru-RU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4274" y="4497171"/>
            <a:ext cx="221631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Руководитель отряда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Сергей Геннадьевич </a:t>
            </a:r>
            <a:r>
              <a:rPr kumimoji="0" lang="ru-RU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Докин</a:t>
            </a:r>
            <a:endParaRPr kumimoji="0" lang="ru-RU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2296" y="4497171"/>
            <a:ext cx="241187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Руководитель отряда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i="1" dirty="0"/>
              <a:t>Елена Сергеевна Удовиченко</a:t>
            </a:r>
            <a:r>
              <a:rPr kumimoji="0" lang="ru-RU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C4F972-255E-4D15-B8F9-784C276973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18" y="1327103"/>
            <a:ext cx="1041190" cy="10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266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647930" y="-5026"/>
            <a:ext cx="7566409" cy="1175657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3600" dirty="0">
                <a:solidFill>
                  <a:schemeClr val="bg1"/>
                </a:solidFill>
              </a:rPr>
              <a:t>ТОП-10 лучших юнармейских отрядов Екатеринбурга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373" y="2302763"/>
            <a:ext cx="17498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МАОУ СОШ №80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8945" y="4183592"/>
            <a:ext cx="18027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400"/>
            <a:r>
              <a:rPr lang="ru-RU" sz="1800" dirty="0"/>
              <a:t>МАОУ СОШ № 50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2410" y="2302763"/>
            <a:ext cx="365580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/>
            <a:r>
              <a:rPr lang="ru-RU" sz="1800" dirty="0"/>
              <a:t>МАОУ СОШ № 97 им. А.В. Гуменюка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797" y="4183592"/>
            <a:ext cx="165525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ВПК «Святогор»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2296" y="2633371"/>
            <a:ext cx="259301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Руководитель отряда</a:t>
            </a:r>
          </a:p>
          <a:p>
            <a:pPr algn="ctr" defTabSz="914400"/>
            <a:r>
              <a:rPr lang="ru-RU" i="1" dirty="0"/>
              <a:t>Виктор Владимирович Колобов </a:t>
            </a:r>
            <a:endParaRPr kumimoji="0" lang="ru-RU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2591" y="2632728"/>
            <a:ext cx="233813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Руководитель отряда</a:t>
            </a:r>
          </a:p>
          <a:p>
            <a:pPr algn="ctr" defTabSz="914400"/>
            <a:r>
              <a:rPr lang="ru-RU" i="1" dirty="0"/>
              <a:t>Алексей Алексеевич Дуганов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5526" y="4480708"/>
            <a:ext cx="207043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Руководитель отряда</a:t>
            </a:r>
          </a:p>
          <a:p>
            <a:pPr algn="ctr" defTabSz="914400"/>
            <a:r>
              <a:rPr lang="ru-RU" i="1" dirty="0"/>
              <a:t>Игорь Сергеевич Тарасов </a:t>
            </a:r>
            <a:endParaRPr kumimoji="0" lang="ru-RU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0999" y="4469312"/>
            <a:ext cx="264431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Руководитель отряда</a:t>
            </a:r>
          </a:p>
          <a:p>
            <a:pPr algn="ctr" defTabSz="914400"/>
            <a:r>
              <a:rPr lang="ru-RU" i="1" dirty="0" err="1"/>
              <a:t>Лучанкина</a:t>
            </a:r>
            <a:r>
              <a:rPr lang="ru-RU" i="1" dirty="0"/>
              <a:t> Анастасия Сергеевна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90D318-18A2-477F-9B86-3508D668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43" y="1314820"/>
            <a:ext cx="985168" cy="10067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1D9AA6-6584-4A29-A9FA-57F8C7389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08" y="3025367"/>
            <a:ext cx="1752148" cy="14718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6B359CD-2A47-47B4-942A-F62E6B650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91" y="1331925"/>
            <a:ext cx="1006741" cy="10067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0A25929-F6E1-4278-8052-8E14F0BCC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63" y="303475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017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647930" y="-5026"/>
            <a:ext cx="7566409" cy="1175657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3600" dirty="0">
                <a:solidFill>
                  <a:schemeClr val="bg1"/>
                </a:solidFill>
              </a:rPr>
              <a:t>ТОП-10 лучших юнармейских отрядов Екатеринбурга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8807" y="3189917"/>
            <a:ext cx="18027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/>
            <a:r>
              <a:rPr lang="ru-RU" sz="1800" dirty="0"/>
              <a:t>МАОУ СОШ № 92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8945" y="3184045"/>
            <a:ext cx="18027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/>
            <a:r>
              <a:rPr lang="ru-RU" sz="1800" dirty="0"/>
              <a:t>МАОУ СОШ № 14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3619" y="3542616"/>
            <a:ext cx="279339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Руководитель отряда</a:t>
            </a:r>
          </a:p>
          <a:p>
            <a:pPr algn="ctr" defTabSz="914400"/>
            <a:r>
              <a:rPr lang="ru-RU" i="1" dirty="0" err="1"/>
              <a:t>Оберюхтина</a:t>
            </a:r>
            <a:r>
              <a:rPr lang="ru-RU" i="1" dirty="0"/>
              <a:t> Екатерина </a:t>
            </a:r>
            <a:r>
              <a:rPr lang="ru-RU" i="1" dirty="0" err="1"/>
              <a:t>Ероновна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2861" y="3542616"/>
            <a:ext cx="24776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Руководитель отряда</a:t>
            </a:r>
          </a:p>
          <a:p>
            <a:pPr algn="ctr" defTabSz="914400"/>
            <a:r>
              <a:rPr lang="ru-RU" i="1" dirty="0" err="1"/>
              <a:t>Лежнина</a:t>
            </a:r>
            <a:r>
              <a:rPr lang="ru-RU" i="1" dirty="0"/>
              <a:t> Елена Владимировна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85FED9-2443-4AD8-86A7-5ACF174E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21" y="2033081"/>
            <a:ext cx="1181813" cy="1181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48EC0B-B4B7-409E-91F0-3C84F27B5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28" y="2027001"/>
            <a:ext cx="1162345" cy="11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465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-51687" y="-16566"/>
            <a:ext cx="4771866" cy="5132793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endParaRPr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90506" y="1242296"/>
            <a:ext cx="3518210" cy="56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/>
            <a:r>
              <a:rPr lang="ru-RU" dirty="0">
                <a:solidFill>
                  <a:schemeClr val="bg1"/>
                </a:solidFill>
              </a:rPr>
              <a:t>Юнармейских отрядов организовано</a:t>
            </a:r>
          </a:p>
        </p:txBody>
      </p:sp>
      <p:sp>
        <p:nvSpPr>
          <p:cNvPr id="10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90506" y="4015926"/>
            <a:ext cx="3518210" cy="56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/>
            <a:r>
              <a:rPr lang="ru-RU" dirty="0">
                <a:solidFill>
                  <a:schemeClr val="bg1"/>
                </a:solidFill>
              </a:rPr>
              <a:t>Юнармеец участвовал в мероприятиях</a:t>
            </a:r>
          </a:p>
        </p:txBody>
      </p:sp>
      <p:sp>
        <p:nvSpPr>
          <p:cNvPr id="11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90506" y="2610461"/>
            <a:ext cx="3518210" cy="56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/>
            <a:r>
              <a:rPr lang="ru-RU" dirty="0">
                <a:solidFill>
                  <a:schemeClr val="bg1"/>
                </a:solidFill>
              </a:rPr>
              <a:t>Юнармейцев вступили в наши ряды </a:t>
            </a:r>
          </a:p>
        </p:txBody>
      </p:sp>
      <p:sp>
        <p:nvSpPr>
          <p:cNvPr id="12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90506" y="269450"/>
            <a:ext cx="3518210" cy="117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/>
            <a:r>
              <a:rPr lang="ru-RU" sz="7200" dirty="0">
                <a:solidFill>
                  <a:schemeClr val="bg1"/>
                </a:solidFill>
              </a:rPr>
              <a:t>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90506" y="1643723"/>
            <a:ext cx="3518210" cy="117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>
              <a:tabLst>
                <a:tab pos="0" algn="l"/>
              </a:tabLst>
            </a:pPr>
            <a:r>
              <a:rPr lang="ru-RU" sz="7200" dirty="0">
                <a:solidFill>
                  <a:schemeClr val="bg1"/>
                </a:solidFill>
              </a:rPr>
              <a:t>980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45720" y="3033855"/>
            <a:ext cx="3518210" cy="117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/>
            <a:r>
              <a:rPr lang="ru-RU" sz="7200" dirty="0">
                <a:solidFill>
                  <a:schemeClr val="bg1"/>
                </a:solidFill>
              </a:rPr>
              <a:t>5651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68" y="-39282"/>
            <a:ext cx="4303732" cy="50632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60687" y="157033"/>
            <a:ext cx="27594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2019-2021 годы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" y="901490"/>
            <a:ext cx="2344572" cy="18353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 err="1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Юнармия</a:t>
            </a:r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: осенний призыв</a:t>
            </a:r>
            <a:endParaRPr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A10069-1F32-478E-AE1D-A9E32B92D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30" y="946150"/>
            <a:ext cx="3888110" cy="2667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6FC61B-E4CC-4FA0-BD64-7AF0F6D7A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04" y="1922584"/>
            <a:ext cx="2632512" cy="16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780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 err="1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Юнармия</a:t>
            </a:r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: Весенний ПРИЗЫВ</a:t>
            </a:r>
            <a:endParaRPr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400"/>
            <a:ext cx="2550699" cy="1804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27" y="914400"/>
            <a:ext cx="2682632" cy="3054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2119"/>
            <a:ext cx="2550699" cy="1677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EEAC2C-C7F8-4474-B08D-2E358E0A4E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41" y="1097442"/>
            <a:ext cx="3656042" cy="26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234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625" y="-46888"/>
            <a:ext cx="7787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rebuchet MS" panose="020B0603020202020204" pitchFamily="34" charset="0"/>
              </a:rPr>
              <a:t>Турниры по лазертагу и страйкболу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6" y="433065"/>
            <a:ext cx="2283393" cy="151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B56CE2-59B8-4622-AC58-6BD1D8004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2" y="2057992"/>
            <a:ext cx="2244506" cy="16833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DFF5B6-FFEB-4F0D-A6BE-D02DC0339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43" y="433065"/>
            <a:ext cx="3827899" cy="22822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9793DE-73B1-4D65-8B88-3A4EC25B9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40" y="2759764"/>
            <a:ext cx="3421702" cy="22822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4DD7B3-36E3-4733-85F9-2A645AB0C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67" y="476332"/>
            <a:ext cx="2321890" cy="15482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509488B-CE3F-4ACB-A8DE-AC385F7F9A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67" y="2146300"/>
            <a:ext cx="2322342" cy="1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08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Военно-полевые выходы и летний отдых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818940"/>
            <a:ext cx="2622550" cy="223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102397-467A-4E7B-82C4-E8EE51321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12" y="3092866"/>
            <a:ext cx="4457236" cy="191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37562-6F19-4991-9EFA-99B6D076F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54" y="884872"/>
            <a:ext cx="2832688" cy="2124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229565-64C7-4084-AF85-BFD8CB2A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48" y="859258"/>
            <a:ext cx="2832688" cy="21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1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1EAF8-0E99-4225-8336-161CCA777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" y="2133601"/>
            <a:ext cx="3171693" cy="23812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A6530E-94B1-481F-B9D8-F779FE9A8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0"/>
            <a:ext cx="3333750" cy="2222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326BCD-EFB1-4D5D-82AA-C6BD11D1D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6" y="2286000"/>
            <a:ext cx="3590924" cy="26931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DB605-0D3A-4A3C-8371-036B838F7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26" y="67509"/>
            <a:ext cx="3413124" cy="199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504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602901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Участие в городских торжествах</a:t>
            </a:r>
            <a:endParaRPr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83" y="602901"/>
            <a:ext cx="5860737" cy="454059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188324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100" y="140677"/>
            <a:ext cx="8597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rebuchet MS" panose="020B0603020202020204" pitchFamily="34" charset="0"/>
              </a:rPr>
              <a:t>Парад Победы 9 мая 2019 И 24 июня 2020г. 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072"/>
            <a:ext cx="2962578" cy="197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1" y="2912803"/>
            <a:ext cx="6644923" cy="24693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886B74-6988-4987-B569-278557894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19" y="956072"/>
            <a:ext cx="2603750" cy="1952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B74C34-B819-4B6C-8A11-B1FCC91020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78" y="668512"/>
            <a:ext cx="3294817" cy="24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515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219</Words>
  <Application>Microsoft Office PowerPoint</Application>
  <PresentationFormat>Экран (16:9)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DIN 2014 Bold</vt:lpstr>
      <vt:lpstr>DIN 2014 Regular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Юнармия</dc:creator>
  <cp:lastModifiedBy>Дмитрий</cp:lastModifiedBy>
  <cp:revision>198</cp:revision>
  <dcterms:modified xsi:type="dcterms:W3CDTF">2021-05-12T16:10:18Z</dcterms:modified>
</cp:coreProperties>
</file>